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888" userDrawn="1">
          <p15:clr>
            <a:srgbClr val="A4A3A4"/>
          </p15:clr>
        </p15:guide>
        <p15:guide id="3" pos="384" userDrawn="1">
          <p15:clr>
            <a:srgbClr val="A4A3A4"/>
          </p15:clr>
        </p15:guide>
        <p15:guide id="4" pos="7320" userDrawn="1">
          <p15:clr>
            <a:srgbClr val="A4A3A4"/>
          </p15:clr>
        </p15:guide>
        <p15:guide id="5" orient="horz" pos="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478B"/>
    <a:srgbClr val="0466C8"/>
    <a:srgbClr val="979DAC"/>
    <a:srgbClr val="7D8597"/>
    <a:srgbClr val="001233"/>
    <a:srgbClr val="33415C"/>
    <a:srgbClr val="5C67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4" autoAdjust="0"/>
    <p:restoredTop sz="94660"/>
  </p:normalViewPr>
  <p:slideViewPr>
    <p:cSldViewPr snapToGrid="0">
      <p:cViewPr>
        <p:scale>
          <a:sx n="118" d="100"/>
          <a:sy n="118" d="100"/>
        </p:scale>
        <p:origin x="-690" y="-72"/>
      </p:cViewPr>
      <p:guideLst>
        <p:guide orient="horz" pos="3888"/>
        <p:guide orient="horz" pos="432"/>
        <p:guide pos="384"/>
        <p:guide pos="73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28.svg>
</file>

<file path=ppt/media/image3.png>
</file>

<file path=ppt/media/image30.svg>
</file>

<file path=ppt/media/image32.sv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F46759-CFF2-4450-B2C6-D86188733A0A}" type="datetimeFigureOut">
              <a:rPr lang="en-ID" smtClean="0"/>
              <a:t>11/07/2022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B707F-C521-495F-8261-6A0F85E64386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37045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pt-BR" dirty="0">
              <a:solidFill>
                <a:srgbClr val="979DAC"/>
              </a:solidFill>
              <a:latin typeface="Georgia" panose="02040502050405020303" pitchFamily="18" charset="0"/>
              <a:cs typeface="Segoe UI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B707F-C521-495F-8261-6A0F85E64386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91607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A1A1A"/>
                </a:solidFill>
                <a:effectLst/>
                <a:latin typeface="-apple-system"/>
              </a:rPr>
              <a:t/>
            </a:r>
            <a:br>
              <a:rPr lang="en-US" b="0" i="0" dirty="0">
                <a:solidFill>
                  <a:srgbClr val="1A1A1A"/>
                </a:solidFill>
                <a:effectLst/>
                <a:latin typeface="-apple-system"/>
              </a:rPr>
            </a:br>
            <a:endParaRPr lang="en-US" b="0" i="0" dirty="0">
              <a:solidFill>
                <a:srgbClr val="1A1A1A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B707F-C521-495F-8261-6A0F85E64386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56671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B707F-C521-495F-8261-6A0F85E64386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57853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B707F-C521-495F-8261-6A0F85E64386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31097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B707F-C521-495F-8261-6A0F85E64386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63970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 smtClean="0"/>
          </a:p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B707F-C521-495F-8261-6A0F85E64386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009029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1B707F-C521-495F-8261-6A0F85E64386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61356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704B89-BF70-48A5-B93C-F14B283CD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E73F7AD-6743-4333-8B0C-73BE14D4D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4840E8B-25A5-443B-B26C-3FE7234D04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8BEBFD21-0730-494A-B9A8-7A1E682354E2}" type="slidenum">
              <a:rPr lang="en-ID" smtClean="0"/>
              <a:pPr algn="r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40110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2570C7-1586-415F-8742-BB73F728D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4B14E1F-935D-4A4C-A3E3-9F66C82D0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70BE1B9-3E32-425C-B4EF-BDAA4A14FB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8BEBFD21-0730-494A-B9A8-7A1E682354E2}" type="slidenum">
              <a:rPr lang="en-ID" smtClean="0"/>
              <a:pPr algn="r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8993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C05A99-AD77-486B-A8A8-87537634D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6C98ECD-C4F5-4570-9891-0D8243BCBD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8BEBFD21-0730-494A-B9A8-7A1E682354E2}" type="slidenum">
              <a:rPr lang="en-ID" smtClean="0"/>
              <a:pPr algn="r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47720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75AE279-79B0-4FDB-AA81-DAB8B77079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8BEBFD21-0730-494A-B9A8-7A1E682354E2}" type="slidenum">
              <a:rPr lang="en-ID" smtClean="0"/>
              <a:pPr algn="r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78651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DBF353B-331B-4066-A8B1-937CD9342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FC27269-AB9A-406A-A634-CF9DDF72E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5"/>
            <a:ext cx="10972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042107C-2BD1-4B0A-8384-8C36B5EF4B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91850" y="6181725"/>
            <a:ext cx="590550" cy="369332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>
            <a:lvl1pPr>
              <a:defRPr lang="en-ID" smtClean="0">
                <a:solidFill>
                  <a:srgbClr val="979DAC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r"/>
            <a:fld id="{8BEBFD21-0730-494A-B9A8-7A1E682354E2}" type="slidenum">
              <a:rPr lang="en-ID" smtClean="0"/>
              <a:pPr algn="r"/>
              <a:t>‹#›</a:t>
            </a:fld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33655FF-9B90-4F82-826E-04DB02B05EC5}"/>
              </a:ext>
            </a:extLst>
          </p:cNvPr>
          <p:cNvSpPr txBox="1"/>
          <p:nvPr userDrawn="1"/>
        </p:nvSpPr>
        <p:spPr>
          <a:xfrm>
            <a:off x="609600" y="6258667"/>
            <a:ext cx="3486150" cy="215444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r>
              <a:rPr lang="en-US" sz="800" spc="300" dirty="0">
                <a:solidFill>
                  <a:srgbClr val="979DAC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PRESENTATION TEMPLATE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B20EDE18-4D6C-4D8E-BB9D-8D58AA09C241}"/>
              </a:ext>
            </a:extLst>
          </p:cNvPr>
          <p:cNvCxnSpPr>
            <a:cxnSpLocks/>
          </p:cNvCxnSpPr>
          <p:nvPr userDrawn="1"/>
        </p:nvCxnSpPr>
        <p:spPr>
          <a:xfrm>
            <a:off x="11830050" y="6366391"/>
            <a:ext cx="361950" cy="0"/>
          </a:xfrm>
          <a:prstGeom prst="line">
            <a:avLst/>
          </a:prstGeom>
          <a:ln w="15875">
            <a:solidFill>
              <a:srgbClr val="0466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5140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7" Type="http://schemas.openxmlformats.org/officeDocument/2006/relationships/image" Target="../media/image32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30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E73440D-171F-429E-8812-7E1A960E5C73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79BE2DA7-ABBB-47B9-81B3-B4630FA0BB4C}"/>
              </a:ext>
            </a:extLst>
          </p:cNvPr>
          <p:cNvSpPr/>
          <p:nvPr/>
        </p:nvSpPr>
        <p:spPr>
          <a:xfrm>
            <a:off x="4726212" y="4619853"/>
            <a:ext cx="5890540" cy="1040565"/>
          </a:xfrm>
          <a:prstGeom prst="rect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0" rIns="91440" rtlCol="0" anchor="ctr"/>
          <a:lstStyle/>
          <a:p>
            <a:r>
              <a:rPr lang="pt-BR" sz="2400" i="1" dirty="0">
                <a:solidFill>
                  <a:schemeClr val="bg1"/>
                </a:solidFill>
                <a:latin typeface="Georgia" panose="02040502050405020303" pitchFamily="18" charset="0"/>
                <a:ea typeface="Playfair Display" charset="0"/>
                <a:cs typeface="Segoe UI" panose="020B0502040204020203" pitchFamily="34" charset="0"/>
              </a:rPr>
              <a:t>PRESENTATION TEMPLATE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B5DB48BB-10D4-4FB6-961F-9E0D635B9CAF}"/>
              </a:ext>
            </a:extLst>
          </p:cNvPr>
          <p:cNvSpPr/>
          <p:nvPr/>
        </p:nvSpPr>
        <p:spPr>
          <a:xfrm>
            <a:off x="4726212" y="2255520"/>
            <a:ext cx="4176040" cy="1040565"/>
          </a:xfrm>
          <a:prstGeom prst="rect">
            <a:avLst/>
          </a:prstGeom>
          <a:solidFill>
            <a:srgbClr val="046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0" rIns="91440" rtlCol="0" anchor="ctr"/>
          <a:lstStyle/>
          <a:p>
            <a:r>
              <a:rPr lang="en-US" sz="4800" b="1" dirty="0">
                <a:solidFill>
                  <a:schemeClr val="bg1"/>
                </a:solidFill>
                <a:latin typeface="Segoe UI" panose="020B0502040204020203" pitchFamily="34" charset="0"/>
                <a:ea typeface="Playfair Display" charset="0"/>
                <a:cs typeface="Segoe UI" panose="020B0502040204020203" pitchFamily="34" charset="0"/>
              </a:rPr>
              <a:t>Business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4549133-D84B-4A7B-A7C5-8925BA67DCD3}"/>
              </a:ext>
            </a:extLst>
          </p:cNvPr>
          <p:cNvSpPr/>
          <p:nvPr/>
        </p:nvSpPr>
        <p:spPr>
          <a:xfrm>
            <a:off x="4726211" y="3437686"/>
            <a:ext cx="6849639" cy="1040565"/>
          </a:xfrm>
          <a:prstGeom prst="rect">
            <a:avLst/>
          </a:prstGeom>
          <a:solidFill>
            <a:srgbClr val="046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0" rIns="91440" rtlCol="0" anchor="ctr"/>
          <a:lstStyle/>
          <a:p>
            <a:r>
              <a:rPr lang="en-US" sz="4800" b="1" dirty="0">
                <a:solidFill>
                  <a:schemeClr val="bg1"/>
                </a:solidFill>
                <a:latin typeface="Segoe UI" panose="020B0502040204020203" pitchFamily="34" charset="0"/>
                <a:ea typeface="Playfair Display" charset="0"/>
                <a:cs typeface="Segoe UI" panose="020B0502040204020203" pitchFamily="34" charset="0"/>
              </a:rPr>
              <a:t>Meeting Agenda</a:t>
            </a:r>
          </a:p>
        </p:txBody>
      </p:sp>
      <p:pic>
        <p:nvPicPr>
          <p:cNvPr id="26" name="Picture 25" descr="A group of people sitting at a table&#10;&#10;Description automatically generated with medium confidence">
            <a:extLst>
              <a:ext uri="{FF2B5EF4-FFF2-40B4-BE49-F238E27FC236}">
                <a16:creationId xmlns:a16="http://schemas.microsoft.com/office/drawing/2014/main" xmlns="" id="{0713A0DD-F131-4A1A-8ABB-5F7E7B8FDAC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198" r="27420"/>
          <a:stretch/>
        </p:blipFill>
        <p:spPr>
          <a:xfrm>
            <a:off x="1" y="2"/>
            <a:ext cx="6520102" cy="6857999"/>
          </a:xfrm>
          <a:custGeom>
            <a:avLst/>
            <a:gdLst>
              <a:gd name="connsiteX0" fmla="*/ 0 w 6520102"/>
              <a:gd name="connsiteY0" fmla="*/ 0 h 6857999"/>
              <a:gd name="connsiteX1" fmla="*/ 6520102 w 6520102"/>
              <a:gd name="connsiteY1" fmla="*/ 0 h 6857999"/>
              <a:gd name="connsiteX2" fmla="*/ 4626429 w 6520102"/>
              <a:gd name="connsiteY2" fmla="*/ 6857999 h 6857999"/>
              <a:gd name="connsiteX3" fmla="*/ 0 w 6520102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20102" h="6857999">
                <a:moveTo>
                  <a:pt x="0" y="0"/>
                </a:moveTo>
                <a:lnTo>
                  <a:pt x="6520102" y="0"/>
                </a:lnTo>
                <a:lnTo>
                  <a:pt x="462642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BE2915B-442A-4E76-9CD8-80CFEF4EEC8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937994" flipH="1">
            <a:off x="5540780" y="-180813"/>
            <a:ext cx="1138782" cy="7518105"/>
          </a:xfrm>
          <a:prstGeom prst="rect">
            <a:avLst/>
          </a:prstGeom>
        </p:spPr>
      </p:pic>
      <p:grpSp>
        <p:nvGrpSpPr>
          <p:cNvPr id="12" name="Graphic 4">
            <a:extLst>
              <a:ext uri="{FF2B5EF4-FFF2-40B4-BE49-F238E27FC236}">
                <a16:creationId xmlns:a16="http://schemas.microsoft.com/office/drawing/2014/main" xmlns="" id="{23D0989E-D7AC-4AE0-9841-CDC9934271F9}"/>
              </a:ext>
            </a:extLst>
          </p:cNvPr>
          <p:cNvGrpSpPr/>
          <p:nvPr/>
        </p:nvGrpSpPr>
        <p:grpSpPr>
          <a:xfrm rot="5400000">
            <a:off x="-1771654" y="1246188"/>
            <a:ext cx="2819401" cy="327025"/>
            <a:chOff x="711200" y="1574800"/>
            <a:chExt cx="4762500" cy="20955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C6B55FB7-6F24-4F4B-9519-12571293EF5C}"/>
                </a:ext>
              </a:extLst>
            </p:cNvPr>
            <p:cNvSpPr/>
            <p:nvPr/>
          </p:nvSpPr>
          <p:spPr>
            <a:xfrm>
              <a:off x="711200" y="1574800"/>
              <a:ext cx="476250" cy="2095500"/>
            </a:xfrm>
            <a:custGeom>
              <a:avLst/>
              <a:gdLst>
                <a:gd name="connsiteX0" fmla="*/ 0 w 476250"/>
                <a:gd name="connsiteY0" fmla="*/ 0 h 2095500"/>
                <a:gd name="connsiteX1" fmla="*/ 476250 w 476250"/>
                <a:gd name="connsiteY1" fmla="*/ 0 h 2095500"/>
                <a:gd name="connsiteX2" fmla="*/ 476250 w 476250"/>
                <a:gd name="connsiteY2" fmla="*/ 2095500 h 2095500"/>
                <a:gd name="connsiteX3" fmla="*/ 0 w 476250"/>
                <a:gd name="connsiteY3" fmla="*/ 2095500 h 209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0" h="2095500">
                  <a:moveTo>
                    <a:pt x="0" y="0"/>
                  </a:moveTo>
                  <a:lnTo>
                    <a:pt x="476250" y="0"/>
                  </a:lnTo>
                  <a:lnTo>
                    <a:pt x="476250" y="2095500"/>
                  </a:lnTo>
                  <a:lnTo>
                    <a:pt x="0" y="2095500"/>
                  </a:lnTo>
                  <a:close/>
                </a:path>
              </a:pathLst>
            </a:custGeom>
            <a:solidFill>
              <a:srgbClr val="0466C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6EAD8D5E-416A-4A0D-AA7A-847E8704531A}"/>
                </a:ext>
              </a:extLst>
            </p:cNvPr>
            <p:cNvSpPr/>
            <p:nvPr/>
          </p:nvSpPr>
          <p:spPr>
            <a:xfrm>
              <a:off x="1187450" y="1574800"/>
              <a:ext cx="476250" cy="2095500"/>
            </a:xfrm>
            <a:custGeom>
              <a:avLst/>
              <a:gdLst>
                <a:gd name="connsiteX0" fmla="*/ 0 w 476250"/>
                <a:gd name="connsiteY0" fmla="*/ 0 h 2095500"/>
                <a:gd name="connsiteX1" fmla="*/ 476250 w 476250"/>
                <a:gd name="connsiteY1" fmla="*/ 0 h 2095500"/>
                <a:gd name="connsiteX2" fmla="*/ 476250 w 476250"/>
                <a:gd name="connsiteY2" fmla="*/ 2095500 h 2095500"/>
                <a:gd name="connsiteX3" fmla="*/ 0 w 476250"/>
                <a:gd name="connsiteY3" fmla="*/ 2095500 h 209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0" h="2095500">
                  <a:moveTo>
                    <a:pt x="0" y="0"/>
                  </a:moveTo>
                  <a:lnTo>
                    <a:pt x="476250" y="0"/>
                  </a:lnTo>
                  <a:lnTo>
                    <a:pt x="476250" y="2095500"/>
                  </a:lnTo>
                  <a:lnTo>
                    <a:pt x="0" y="2095500"/>
                  </a:lnTo>
                  <a:close/>
                </a:path>
              </a:pathLst>
            </a:custGeom>
            <a:solidFill>
              <a:srgbClr val="0353A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2E5FB20-FE1E-408E-97E0-1F42A82DC164}"/>
                </a:ext>
              </a:extLst>
            </p:cNvPr>
            <p:cNvSpPr/>
            <p:nvPr/>
          </p:nvSpPr>
          <p:spPr>
            <a:xfrm>
              <a:off x="1663700" y="1574800"/>
              <a:ext cx="476250" cy="2095500"/>
            </a:xfrm>
            <a:custGeom>
              <a:avLst/>
              <a:gdLst>
                <a:gd name="connsiteX0" fmla="*/ 0 w 476250"/>
                <a:gd name="connsiteY0" fmla="*/ 0 h 2095500"/>
                <a:gd name="connsiteX1" fmla="*/ 476250 w 476250"/>
                <a:gd name="connsiteY1" fmla="*/ 0 h 2095500"/>
                <a:gd name="connsiteX2" fmla="*/ 476250 w 476250"/>
                <a:gd name="connsiteY2" fmla="*/ 2095500 h 2095500"/>
                <a:gd name="connsiteX3" fmla="*/ 0 w 476250"/>
                <a:gd name="connsiteY3" fmla="*/ 2095500 h 209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0" h="2095500">
                  <a:moveTo>
                    <a:pt x="0" y="0"/>
                  </a:moveTo>
                  <a:lnTo>
                    <a:pt x="476250" y="0"/>
                  </a:lnTo>
                  <a:lnTo>
                    <a:pt x="476250" y="2095500"/>
                  </a:lnTo>
                  <a:lnTo>
                    <a:pt x="0" y="2095500"/>
                  </a:lnTo>
                  <a:close/>
                </a:path>
              </a:pathLst>
            </a:custGeom>
            <a:solidFill>
              <a:srgbClr val="023E7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3A784B2E-6807-46F4-88EC-D19EF422390B}"/>
                </a:ext>
              </a:extLst>
            </p:cNvPr>
            <p:cNvSpPr/>
            <p:nvPr/>
          </p:nvSpPr>
          <p:spPr>
            <a:xfrm>
              <a:off x="2139950" y="1574800"/>
              <a:ext cx="476250" cy="2095500"/>
            </a:xfrm>
            <a:custGeom>
              <a:avLst/>
              <a:gdLst>
                <a:gd name="connsiteX0" fmla="*/ 0 w 476250"/>
                <a:gd name="connsiteY0" fmla="*/ 0 h 2095500"/>
                <a:gd name="connsiteX1" fmla="*/ 476250 w 476250"/>
                <a:gd name="connsiteY1" fmla="*/ 0 h 2095500"/>
                <a:gd name="connsiteX2" fmla="*/ 476250 w 476250"/>
                <a:gd name="connsiteY2" fmla="*/ 2095500 h 2095500"/>
                <a:gd name="connsiteX3" fmla="*/ 0 w 476250"/>
                <a:gd name="connsiteY3" fmla="*/ 2095500 h 209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0" h="2095500">
                  <a:moveTo>
                    <a:pt x="0" y="0"/>
                  </a:moveTo>
                  <a:lnTo>
                    <a:pt x="476250" y="0"/>
                  </a:lnTo>
                  <a:lnTo>
                    <a:pt x="476250" y="2095500"/>
                  </a:lnTo>
                  <a:lnTo>
                    <a:pt x="0" y="2095500"/>
                  </a:lnTo>
                  <a:close/>
                </a:path>
              </a:pathLst>
            </a:custGeom>
            <a:solidFill>
              <a:srgbClr val="00285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BD364D39-D766-4D8D-9435-16BFFB062274}"/>
                </a:ext>
              </a:extLst>
            </p:cNvPr>
            <p:cNvSpPr/>
            <p:nvPr/>
          </p:nvSpPr>
          <p:spPr>
            <a:xfrm>
              <a:off x="2616200" y="1574800"/>
              <a:ext cx="476250" cy="2095500"/>
            </a:xfrm>
            <a:custGeom>
              <a:avLst/>
              <a:gdLst>
                <a:gd name="connsiteX0" fmla="*/ 0 w 476250"/>
                <a:gd name="connsiteY0" fmla="*/ 0 h 2095500"/>
                <a:gd name="connsiteX1" fmla="*/ 476250 w 476250"/>
                <a:gd name="connsiteY1" fmla="*/ 0 h 2095500"/>
                <a:gd name="connsiteX2" fmla="*/ 476250 w 476250"/>
                <a:gd name="connsiteY2" fmla="*/ 2095500 h 2095500"/>
                <a:gd name="connsiteX3" fmla="*/ 0 w 476250"/>
                <a:gd name="connsiteY3" fmla="*/ 2095500 h 209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0" h="2095500">
                  <a:moveTo>
                    <a:pt x="0" y="0"/>
                  </a:moveTo>
                  <a:lnTo>
                    <a:pt x="476250" y="0"/>
                  </a:lnTo>
                  <a:lnTo>
                    <a:pt x="476250" y="2095500"/>
                  </a:lnTo>
                  <a:lnTo>
                    <a:pt x="0" y="2095500"/>
                  </a:lnTo>
                  <a:close/>
                </a:path>
              </a:pathLst>
            </a:custGeom>
            <a:solidFill>
              <a:srgbClr val="00184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598EB150-57AD-41A7-A974-FD59A8E569CA}"/>
                </a:ext>
              </a:extLst>
            </p:cNvPr>
            <p:cNvSpPr/>
            <p:nvPr/>
          </p:nvSpPr>
          <p:spPr>
            <a:xfrm>
              <a:off x="3092450" y="1574800"/>
              <a:ext cx="476250" cy="2095500"/>
            </a:xfrm>
            <a:custGeom>
              <a:avLst/>
              <a:gdLst>
                <a:gd name="connsiteX0" fmla="*/ 0 w 476250"/>
                <a:gd name="connsiteY0" fmla="*/ 0 h 2095500"/>
                <a:gd name="connsiteX1" fmla="*/ 476250 w 476250"/>
                <a:gd name="connsiteY1" fmla="*/ 0 h 2095500"/>
                <a:gd name="connsiteX2" fmla="*/ 476250 w 476250"/>
                <a:gd name="connsiteY2" fmla="*/ 2095500 h 2095500"/>
                <a:gd name="connsiteX3" fmla="*/ 0 w 476250"/>
                <a:gd name="connsiteY3" fmla="*/ 2095500 h 209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0" h="2095500">
                  <a:moveTo>
                    <a:pt x="0" y="0"/>
                  </a:moveTo>
                  <a:lnTo>
                    <a:pt x="476250" y="0"/>
                  </a:lnTo>
                  <a:lnTo>
                    <a:pt x="476250" y="2095500"/>
                  </a:lnTo>
                  <a:lnTo>
                    <a:pt x="0" y="2095500"/>
                  </a:lnTo>
                  <a:close/>
                </a:path>
              </a:pathLst>
            </a:custGeom>
            <a:solidFill>
              <a:srgbClr val="00123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022BAB0B-E885-4278-9200-C29D348F14DF}"/>
                </a:ext>
              </a:extLst>
            </p:cNvPr>
            <p:cNvSpPr/>
            <p:nvPr/>
          </p:nvSpPr>
          <p:spPr>
            <a:xfrm>
              <a:off x="3568700" y="1574800"/>
              <a:ext cx="476250" cy="2095500"/>
            </a:xfrm>
            <a:custGeom>
              <a:avLst/>
              <a:gdLst>
                <a:gd name="connsiteX0" fmla="*/ 0 w 476250"/>
                <a:gd name="connsiteY0" fmla="*/ 0 h 2095500"/>
                <a:gd name="connsiteX1" fmla="*/ 476250 w 476250"/>
                <a:gd name="connsiteY1" fmla="*/ 0 h 2095500"/>
                <a:gd name="connsiteX2" fmla="*/ 476250 w 476250"/>
                <a:gd name="connsiteY2" fmla="*/ 2095500 h 2095500"/>
                <a:gd name="connsiteX3" fmla="*/ 0 w 476250"/>
                <a:gd name="connsiteY3" fmla="*/ 2095500 h 209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0" h="2095500">
                  <a:moveTo>
                    <a:pt x="0" y="0"/>
                  </a:moveTo>
                  <a:lnTo>
                    <a:pt x="476250" y="0"/>
                  </a:lnTo>
                  <a:lnTo>
                    <a:pt x="476250" y="2095500"/>
                  </a:lnTo>
                  <a:lnTo>
                    <a:pt x="0" y="2095500"/>
                  </a:lnTo>
                  <a:close/>
                </a:path>
              </a:pathLst>
            </a:custGeom>
            <a:solidFill>
              <a:srgbClr val="3341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033049E6-1A5E-469F-9D77-4FED5103C8B4}"/>
                </a:ext>
              </a:extLst>
            </p:cNvPr>
            <p:cNvSpPr/>
            <p:nvPr/>
          </p:nvSpPr>
          <p:spPr>
            <a:xfrm>
              <a:off x="4044950" y="1574800"/>
              <a:ext cx="476250" cy="2095500"/>
            </a:xfrm>
            <a:custGeom>
              <a:avLst/>
              <a:gdLst>
                <a:gd name="connsiteX0" fmla="*/ 0 w 476250"/>
                <a:gd name="connsiteY0" fmla="*/ 0 h 2095500"/>
                <a:gd name="connsiteX1" fmla="*/ 476250 w 476250"/>
                <a:gd name="connsiteY1" fmla="*/ 0 h 2095500"/>
                <a:gd name="connsiteX2" fmla="*/ 476250 w 476250"/>
                <a:gd name="connsiteY2" fmla="*/ 2095500 h 2095500"/>
                <a:gd name="connsiteX3" fmla="*/ 0 w 476250"/>
                <a:gd name="connsiteY3" fmla="*/ 2095500 h 209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0" h="2095500">
                  <a:moveTo>
                    <a:pt x="0" y="0"/>
                  </a:moveTo>
                  <a:lnTo>
                    <a:pt x="476250" y="0"/>
                  </a:lnTo>
                  <a:lnTo>
                    <a:pt x="476250" y="2095500"/>
                  </a:lnTo>
                  <a:lnTo>
                    <a:pt x="0" y="2095500"/>
                  </a:lnTo>
                  <a:close/>
                </a:path>
              </a:pathLst>
            </a:custGeom>
            <a:solidFill>
              <a:srgbClr val="5C677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6ABAAACF-CC7D-4A7F-8167-EE3C1DF51FAA}"/>
                </a:ext>
              </a:extLst>
            </p:cNvPr>
            <p:cNvSpPr/>
            <p:nvPr/>
          </p:nvSpPr>
          <p:spPr>
            <a:xfrm>
              <a:off x="4521200" y="1574800"/>
              <a:ext cx="476250" cy="2095500"/>
            </a:xfrm>
            <a:custGeom>
              <a:avLst/>
              <a:gdLst>
                <a:gd name="connsiteX0" fmla="*/ 0 w 476250"/>
                <a:gd name="connsiteY0" fmla="*/ 0 h 2095500"/>
                <a:gd name="connsiteX1" fmla="*/ 476250 w 476250"/>
                <a:gd name="connsiteY1" fmla="*/ 0 h 2095500"/>
                <a:gd name="connsiteX2" fmla="*/ 476250 w 476250"/>
                <a:gd name="connsiteY2" fmla="*/ 2095500 h 2095500"/>
                <a:gd name="connsiteX3" fmla="*/ 0 w 476250"/>
                <a:gd name="connsiteY3" fmla="*/ 2095500 h 209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0" h="2095500">
                  <a:moveTo>
                    <a:pt x="0" y="0"/>
                  </a:moveTo>
                  <a:lnTo>
                    <a:pt x="476250" y="0"/>
                  </a:lnTo>
                  <a:lnTo>
                    <a:pt x="476250" y="2095500"/>
                  </a:lnTo>
                  <a:lnTo>
                    <a:pt x="0" y="2095500"/>
                  </a:lnTo>
                  <a:close/>
                </a:path>
              </a:pathLst>
            </a:custGeom>
            <a:solidFill>
              <a:srgbClr val="7D859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A8CEF86E-BC53-4F60-BCE4-E6AEF40E5796}"/>
                </a:ext>
              </a:extLst>
            </p:cNvPr>
            <p:cNvSpPr/>
            <p:nvPr/>
          </p:nvSpPr>
          <p:spPr>
            <a:xfrm>
              <a:off x="4997450" y="1574800"/>
              <a:ext cx="476250" cy="2095500"/>
            </a:xfrm>
            <a:custGeom>
              <a:avLst/>
              <a:gdLst>
                <a:gd name="connsiteX0" fmla="*/ 0 w 476250"/>
                <a:gd name="connsiteY0" fmla="*/ 0 h 2095500"/>
                <a:gd name="connsiteX1" fmla="*/ 476250 w 476250"/>
                <a:gd name="connsiteY1" fmla="*/ 0 h 2095500"/>
                <a:gd name="connsiteX2" fmla="*/ 476250 w 476250"/>
                <a:gd name="connsiteY2" fmla="*/ 2095500 h 2095500"/>
                <a:gd name="connsiteX3" fmla="*/ 0 w 476250"/>
                <a:gd name="connsiteY3" fmla="*/ 2095500 h 209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0" h="2095500">
                  <a:moveTo>
                    <a:pt x="0" y="0"/>
                  </a:moveTo>
                  <a:lnTo>
                    <a:pt x="476250" y="0"/>
                  </a:lnTo>
                  <a:lnTo>
                    <a:pt x="476250" y="2095500"/>
                  </a:lnTo>
                  <a:lnTo>
                    <a:pt x="0" y="2095500"/>
                  </a:lnTo>
                  <a:close/>
                </a:path>
              </a:pathLst>
            </a:custGeom>
            <a:solidFill>
              <a:srgbClr val="979DA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pic>
        <p:nvPicPr>
          <p:cNvPr id="27" name="Picture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420" y="632011"/>
            <a:ext cx="2351898" cy="427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0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56C9392-2D86-4C01-B38E-25B421BC6225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40" name="Picture 39" descr="A group of people working on laptops&#10;&#10;Description automatically generated with low confidence">
            <a:extLst>
              <a:ext uri="{FF2B5EF4-FFF2-40B4-BE49-F238E27FC236}">
                <a16:creationId xmlns:a16="http://schemas.microsoft.com/office/drawing/2014/main" xmlns="" id="{1FDA1776-AC96-4ED6-A63C-E5F6A5A95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656" r="12979" b="2221"/>
          <a:stretch>
            <a:fillRect/>
          </a:stretch>
        </p:blipFill>
        <p:spPr>
          <a:xfrm>
            <a:off x="5137024" y="1"/>
            <a:ext cx="7054976" cy="6181725"/>
          </a:xfrm>
          <a:custGeom>
            <a:avLst/>
            <a:gdLst>
              <a:gd name="connsiteX0" fmla="*/ 2028904 w 7054976"/>
              <a:gd name="connsiteY0" fmla="*/ 0 h 6181725"/>
              <a:gd name="connsiteX1" fmla="*/ 7054976 w 7054976"/>
              <a:gd name="connsiteY1" fmla="*/ 0 h 6181725"/>
              <a:gd name="connsiteX2" fmla="*/ 7054976 w 7054976"/>
              <a:gd name="connsiteY2" fmla="*/ 2524618 h 6181725"/>
              <a:gd name="connsiteX3" fmla="*/ 5854677 w 7054976"/>
              <a:gd name="connsiteY3" fmla="*/ 6181725 h 6181725"/>
              <a:gd name="connsiteX4" fmla="*/ 0 w 7054976"/>
              <a:gd name="connsiteY4" fmla="*/ 6181725 h 6181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54976" h="6181725">
                <a:moveTo>
                  <a:pt x="2028904" y="0"/>
                </a:moveTo>
                <a:lnTo>
                  <a:pt x="7054976" y="0"/>
                </a:lnTo>
                <a:lnTo>
                  <a:pt x="7054976" y="2524618"/>
                </a:lnTo>
                <a:lnTo>
                  <a:pt x="5854677" y="6181725"/>
                </a:lnTo>
                <a:lnTo>
                  <a:pt x="0" y="6181725"/>
                </a:ln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xmlns="" id="{2D08BE3B-B1D7-42A3-846E-4DA423E45DFF}"/>
              </a:ext>
            </a:extLst>
          </p:cNvPr>
          <p:cNvSpPr/>
          <p:nvPr/>
        </p:nvSpPr>
        <p:spPr>
          <a:xfrm>
            <a:off x="1" y="1333499"/>
            <a:ext cx="3659030" cy="1731905"/>
          </a:xfrm>
          <a:custGeom>
            <a:avLst/>
            <a:gdLst>
              <a:gd name="connsiteX0" fmla="*/ 0 w 3659030"/>
              <a:gd name="connsiteY0" fmla="*/ 0 h 1731905"/>
              <a:gd name="connsiteX1" fmla="*/ 3659030 w 3659030"/>
              <a:gd name="connsiteY1" fmla="*/ 0 h 1731905"/>
              <a:gd name="connsiteX2" fmla="*/ 3090601 w 3659030"/>
              <a:gd name="connsiteY2" fmla="*/ 1731905 h 1731905"/>
              <a:gd name="connsiteX3" fmla="*/ 0 w 3659030"/>
              <a:gd name="connsiteY3" fmla="*/ 1731905 h 173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9030" h="1731905">
                <a:moveTo>
                  <a:pt x="0" y="0"/>
                </a:moveTo>
                <a:lnTo>
                  <a:pt x="3659030" y="0"/>
                </a:lnTo>
                <a:lnTo>
                  <a:pt x="3090601" y="1731905"/>
                </a:lnTo>
                <a:lnTo>
                  <a:pt x="0" y="1731905"/>
                </a:lnTo>
                <a:close/>
              </a:path>
            </a:pathLst>
          </a:custGeom>
          <a:solidFill>
            <a:srgbClr val="979DA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74320" tIns="1828800" rIns="274320" bIns="0" rtlCol="0" anchor="t" anchorCtr="0">
            <a:noAutofit/>
          </a:bodyPr>
          <a:lstStyle/>
          <a:p>
            <a:pPr>
              <a:spcBef>
                <a:spcPts val="2400"/>
              </a:spcBef>
            </a:pPr>
            <a:endParaRPr lang="en-ID" sz="1600" b="1">
              <a:solidFill>
                <a:srgbClr val="FFFFFF"/>
              </a:solidFill>
              <a:latin typeface="Segoe UI" panose="020B0502040204020203" pitchFamily="34" charset="0"/>
              <a:ea typeface="Open Sans" charset="0"/>
              <a:cs typeface="Segoe UI" panose="020B0502040204020203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638566E-C47C-42F4-BA5E-110D80AD49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8BEBFD21-0730-494A-B9A8-7A1E682354E2}" type="slidenum">
              <a:rPr lang="en-ID" smtClean="0"/>
              <a:pPr algn="r"/>
              <a:t>10</a:t>
            </a:fld>
            <a:endParaRPr lang="en-ID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D968F5DB-B1D3-44C1-8211-C9360683D7B4}"/>
              </a:ext>
            </a:extLst>
          </p:cNvPr>
          <p:cNvSpPr/>
          <p:nvPr/>
        </p:nvSpPr>
        <p:spPr>
          <a:xfrm>
            <a:off x="5673887" y="2339536"/>
            <a:ext cx="1242381" cy="2206468"/>
          </a:xfrm>
          <a:custGeom>
            <a:avLst/>
            <a:gdLst>
              <a:gd name="connsiteX0" fmla="*/ 724184 w 1242381"/>
              <a:gd name="connsiteY0" fmla="*/ 0 h 2206468"/>
              <a:gd name="connsiteX1" fmla="*/ 1242381 w 1242381"/>
              <a:gd name="connsiteY1" fmla="*/ 0 h 2206468"/>
              <a:gd name="connsiteX2" fmla="*/ 518196 w 1242381"/>
              <a:gd name="connsiteY2" fmla="*/ 2206468 h 2206468"/>
              <a:gd name="connsiteX3" fmla="*/ 0 w 1242381"/>
              <a:gd name="connsiteY3" fmla="*/ 2206468 h 2206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2381" h="2206468">
                <a:moveTo>
                  <a:pt x="724184" y="0"/>
                </a:moveTo>
                <a:lnTo>
                  <a:pt x="1242381" y="0"/>
                </a:lnTo>
                <a:lnTo>
                  <a:pt x="518196" y="2206468"/>
                </a:lnTo>
                <a:lnTo>
                  <a:pt x="0" y="2206468"/>
                </a:lnTo>
                <a:close/>
              </a:path>
            </a:pathLst>
          </a:custGeom>
          <a:solidFill>
            <a:srgbClr val="03478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74320" tIns="1828800" rIns="274320" bIns="0" rtlCol="0" anchor="t" anchorCtr="0">
            <a:noAutofit/>
          </a:bodyPr>
          <a:lstStyle/>
          <a:p>
            <a:pPr>
              <a:spcBef>
                <a:spcPts val="2400"/>
              </a:spcBef>
            </a:pPr>
            <a:endParaRPr lang="en-ID" sz="1600" b="1">
              <a:solidFill>
                <a:srgbClr val="FFFFFF"/>
              </a:solidFill>
              <a:latin typeface="Segoe UI" panose="020B0502040204020203" pitchFamily="34" charset="0"/>
              <a:ea typeface="Open Sans" charset="0"/>
              <a:cs typeface="Segoe UI" panose="020B0502040204020203" pitchFamily="34" charset="0"/>
            </a:endParaRP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xmlns="" id="{A7F1D440-3A24-4C35-A59D-BECE9A4DD6A3}"/>
              </a:ext>
            </a:extLst>
          </p:cNvPr>
          <p:cNvSpPr/>
          <p:nvPr/>
        </p:nvSpPr>
        <p:spPr>
          <a:xfrm>
            <a:off x="2044699" y="1881625"/>
            <a:ext cx="5024483" cy="2400090"/>
          </a:xfrm>
          <a:prstGeom prst="parallelogram">
            <a:avLst>
              <a:gd name="adj" fmla="val 32821"/>
            </a:avLst>
          </a:prstGeom>
          <a:solidFill>
            <a:srgbClr val="0466C8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1828800" rIns="274320" bIns="0" rtlCol="0" anchor="t" anchorCtr="0"/>
          <a:lstStyle/>
          <a:p>
            <a:pPr>
              <a:spcBef>
                <a:spcPts val="2400"/>
              </a:spcBef>
            </a:pPr>
            <a:endParaRPr lang="en-ID" sz="1600" b="1">
              <a:solidFill>
                <a:srgbClr val="FFFFFF"/>
              </a:solidFill>
              <a:latin typeface="Segoe UI" panose="020B0502040204020203" pitchFamily="34" charset="0"/>
              <a:ea typeface="Open Sans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AADBE4D-B336-4E5C-8386-D6E62AE1D038}"/>
              </a:ext>
            </a:extLst>
          </p:cNvPr>
          <p:cNvSpPr txBox="1"/>
          <p:nvPr/>
        </p:nvSpPr>
        <p:spPr>
          <a:xfrm>
            <a:off x="3659030" y="2380318"/>
            <a:ext cx="1972911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egoe UI" panose="020B0502040204020203" pitchFamily="34" charset="0"/>
                <a:ea typeface="Playfair Display" charset="0"/>
                <a:cs typeface="Segoe UI" panose="020B0502040204020203" pitchFamily="34" charset="0"/>
              </a:rPr>
              <a:t>THANK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62F74BEA-FA5A-4472-810E-128E506332CA}"/>
              </a:ext>
            </a:extLst>
          </p:cNvPr>
          <p:cNvSpPr txBox="1"/>
          <p:nvPr/>
        </p:nvSpPr>
        <p:spPr>
          <a:xfrm>
            <a:off x="3481938" y="2986420"/>
            <a:ext cx="1972911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egoe UI" panose="020B0502040204020203" pitchFamily="34" charset="0"/>
                <a:ea typeface="Playfair Display" charset="0"/>
                <a:cs typeface="Segoe UI" panose="020B0502040204020203" pitchFamily="34" charset="0"/>
              </a:rPr>
              <a:t>YOU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5535A7A5-2D63-4B97-9DBF-CEB9AFED1D72}"/>
              </a:ext>
            </a:extLst>
          </p:cNvPr>
          <p:cNvCxnSpPr>
            <a:cxnSpLocks/>
          </p:cNvCxnSpPr>
          <p:nvPr/>
        </p:nvCxnSpPr>
        <p:spPr>
          <a:xfrm>
            <a:off x="3481938" y="3833142"/>
            <a:ext cx="32370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0902319F-5AB8-4C9A-B87E-D4F416BF6EBE}"/>
              </a:ext>
            </a:extLst>
          </p:cNvPr>
          <p:cNvGrpSpPr/>
          <p:nvPr/>
        </p:nvGrpSpPr>
        <p:grpSpPr>
          <a:xfrm>
            <a:off x="901234" y="1781364"/>
            <a:ext cx="799501" cy="836175"/>
            <a:chOff x="2670175" y="5051425"/>
            <a:chExt cx="346075" cy="361950"/>
          </a:xfrm>
          <a:solidFill>
            <a:schemeClr val="bg1">
              <a:lumMod val="95000"/>
            </a:schemeClr>
          </a:solidFill>
        </p:grpSpPr>
        <p:sp>
          <p:nvSpPr>
            <p:cNvPr id="25" name="Freeform 1408">
              <a:extLst>
                <a:ext uri="{FF2B5EF4-FFF2-40B4-BE49-F238E27FC236}">
                  <a16:creationId xmlns:a16="http://schemas.microsoft.com/office/drawing/2014/main" xmlns="" id="{8E3AA87C-0E90-4663-BB43-756D2BDD2F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70175" y="5051425"/>
              <a:ext cx="346075" cy="60325"/>
            </a:xfrm>
            <a:custGeom>
              <a:avLst/>
              <a:gdLst>
                <a:gd name="T0" fmla="*/ 90 w 92"/>
                <a:gd name="T1" fmla="*/ 16 h 16"/>
                <a:gd name="T2" fmla="*/ 2 w 92"/>
                <a:gd name="T3" fmla="*/ 16 h 16"/>
                <a:gd name="T4" fmla="*/ 0 w 92"/>
                <a:gd name="T5" fmla="*/ 14 h 16"/>
                <a:gd name="T6" fmla="*/ 0 w 92"/>
                <a:gd name="T7" fmla="*/ 2 h 16"/>
                <a:gd name="T8" fmla="*/ 2 w 92"/>
                <a:gd name="T9" fmla="*/ 0 h 16"/>
                <a:gd name="T10" fmla="*/ 90 w 92"/>
                <a:gd name="T11" fmla="*/ 0 h 16"/>
                <a:gd name="T12" fmla="*/ 92 w 92"/>
                <a:gd name="T13" fmla="*/ 2 h 16"/>
                <a:gd name="T14" fmla="*/ 92 w 92"/>
                <a:gd name="T15" fmla="*/ 14 h 16"/>
                <a:gd name="T16" fmla="*/ 90 w 92"/>
                <a:gd name="T17" fmla="*/ 16 h 16"/>
                <a:gd name="T18" fmla="*/ 4 w 92"/>
                <a:gd name="T19" fmla="*/ 12 h 16"/>
                <a:gd name="T20" fmla="*/ 88 w 92"/>
                <a:gd name="T21" fmla="*/ 12 h 16"/>
                <a:gd name="T22" fmla="*/ 88 w 92"/>
                <a:gd name="T23" fmla="*/ 4 h 16"/>
                <a:gd name="T24" fmla="*/ 4 w 92"/>
                <a:gd name="T25" fmla="*/ 4 h 16"/>
                <a:gd name="T26" fmla="*/ 4 w 92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6">
                  <a:moveTo>
                    <a:pt x="90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5"/>
                    <a:pt x="91" y="16"/>
                    <a:pt x="90" y="16"/>
                  </a:cubicBezTo>
                  <a:close/>
                  <a:moveTo>
                    <a:pt x="4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1409">
              <a:extLst>
                <a:ext uri="{FF2B5EF4-FFF2-40B4-BE49-F238E27FC236}">
                  <a16:creationId xmlns:a16="http://schemas.microsoft.com/office/drawing/2014/main" xmlns="" id="{291A55A8-C8E1-4331-B8DD-8A62D3B7E4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0175" y="5307013"/>
              <a:ext cx="346075" cy="15875"/>
            </a:xfrm>
            <a:custGeom>
              <a:avLst/>
              <a:gdLst>
                <a:gd name="T0" fmla="*/ 90 w 92"/>
                <a:gd name="T1" fmla="*/ 4 h 4"/>
                <a:gd name="T2" fmla="*/ 2 w 92"/>
                <a:gd name="T3" fmla="*/ 4 h 4"/>
                <a:gd name="T4" fmla="*/ 0 w 92"/>
                <a:gd name="T5" fmla="*/ 2 h 4"/>
                <a:gd name="T6" fmla="*/ 2 w 92"/>
                <a:gd name="T7" fmla="*/ 0 h 4"/>
                <a:gd name="T8" fmla="*/ 90 w 92"/>
                <a:gd name="T9" fmla="*/ 0 h 4"/>
                <a:gd name="T10" fmla="*/ 92 w 92"/>
                <a:gd name="T11" fmla="*/ 2 h 4"/>
                <a:gd name="T12" fmla="*/ 90 w 9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4">
                  <a:moveTo>
                    <a:pt x="9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91" y="0"/>
                    <a:pt x="92" y="1"/>
                    <a:pt x="92" y="2"/>
                  </a:cubicBezTo>
                  <a:cubicBezTo>
                    <a:pt x="92" y="3"/>
                    <a:pt x="91" y="4"/>
                    <a:pt x="9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1410">
              <a:extLst>
                <a:ext uri="{FF2B5EF4-FFF2-40B4-BE49-F238E27FC236}">
                  <a16:creationId xmlns:a16="http://schemas.microsoft.com/office/drawing/2014/main" xmlns="" id="{A08F6402-27F8-4377-8F78-0AE6EBAA85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00338" y="5097463"/>
              <a:ext cx="285750" cy="225425"/>
            </a:xfrm>
            <a:custGeom>
              <a:avLst/>
              <a:gdLst>
                <a:gd name="T0" fmla="*/ 74 w 76"/>
                <a:gd name="T1" fmla="*/ 60 h 60"/>
                <a:gd name="T2" fmla="*/ 2 w 76"/>
                <a:gd name="T3" fmla="*/ 60 h 60"/>
                <a:gd name="T4" fmla="*/ 0 w 76"/>
                <a:gd name="T5" fmla="*/ 58 h 60"/>
                <a:gd name="T6" fmla="*/ 0 w 76"/>
                <a:gd name="T7" fmla="*/ 2 h 60"/>
                <a:gd name="T8" fmla="*/ 2 w 76"/>
                <a:gd name="T9" fmla="*/ 0 h 60"/>
                <a:gd name="T10" fmla="*/ 74 w 76"/>
                <a:gd name="T11" fmla="*/ 0 h 60"/>
                <a:gd name="T12" fmla="*/ 76 w 76"/>
                <a:gd name="T13" fmla="*/ 2 h 60"/>
                <a:gd name="T14" fmla="*/ 76 w 76"/>
                <a:gd name="T15" fmla="*/ 58 h 60"/>
                <a:gd name="T16" fmla="*/ 74 w 76"/>
                <a:gd name="T17" fmla="*/ 60 h 60"/>
                <a:gd name="T18" fmla="*/ 4 w 76"/>
                <a:gd name="T19" fmla="*/ 56 h 60"/>
                <a:gd name="T20" fmla="*/ 72 w 76"/>
                <a:gd name="T21" fmla="*/ 56 h 60"/>
                <a:gd name="T22" fmla="*/ 72 w 76"/>
                <a:gd name="T23" fmla="*/ 4 h 60"/>
                <a:gd name="T24" fmla="*/ 4 w 76"/>
                <a:gd name="T25" fmla="*/ 4 h 60"/>
                <a:gd name="T26" fmla="*/ 4 w 76"/>
                <a:gd name="T27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60">
                  <a:moveTo>
                    <a:pt x="74" y="60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1" y="60"/>
                    <a:pt x="0" y="59"/>
                    <a:pt x="0" y="5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75" y="0"/>
                    <a:pt x="76" y="1"/>
                    <a:pt x="76" y="2"/>
                  </a:cubicBezTo>
                  <a:cubicBezTo>
                    <a:pt x="76" y="58"/>
                    <a:pt x="76" y="58"/>
                    <a:pt x="76" y="58"/>
                  </a:cubicBezTo>
                  <a:cubicBezTo>
                    <a:pt x="76" y="59"/>
                    <a:pt x="75" y="60"/>
                    <a:pt x="74" y="60"/>
                  </a:cubicBezTo>
                  <a:close/>
                  <a:moveTo>
                    <a:pt x="4" y="56"/>
                  </a:moveTo>
                  <a:cubicBezTo>
                    <a:pt x="72" y="56"/>
                    <a:pt x="72" y="56"/>
                    <a:pt x="72" y="56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Rectangle 1411">
              <a:extLst>
                <a:ext uri="{FF2B5EF4-FFF2-40B4-BE49-F238E27FC236}">
                  <a16:creationId xmlns:a16="http://schemas.microsoft.com/office/drawing/2014/main" xmlns="" id="{BC0B36D8-3A54-490F-BD04-23BFE8CF80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5275" y="5314950"/>
              <a:ext cx="15875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1412">
              <a:extLst>
                <a:ext uri="{FF2B5EF4-FFF2-40B4-BE49-F238E27FC236}">
                  <a16:creationId xmlns:a16="http://schemas.microsoft.com/office/drawing/2014/main" xmlns="" id="{E890ED4D-411B-423F-85E4-3061483FB1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13050" y="5353050"/>
              <a:ext cx="60325" cy="60325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1413">
              <a:extLst>
                <a:ext uri="{FF2B5EF4-FFF2-40B4-BE49-F238E27FC236}">
                  <a16:creationId xmlns:a16="http://schemas.microsoft.com/office/drawing/2014/main" xmlns="" id="{15172951-6E42-42AF-8A87-14C20A91A9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30500" y="5141913"/>
              <a:ext cx="134938" cy="134938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4 h 36"/>
                <a:gd name="T12" fmla="*/ 4 w 36"/>
                <a:gd name="T13" fmla="*/ 18 h 36"/>
                <a:gd name="T14" fmla="*/ 18 w 36"/>
                <a:gd name="T15" fmla="*/ 32 h 36"/>
                <a:gd name="T16" fmla="*/ 32 w 36"/>
                <a:gd name="T17" fmla="*/ 18 h 36"/>
                <a:gd name="T18" fmla="*/ 18 w 36"/>
                <a:gd name="T19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28" y="0"/>
                    <a:pt x="36" y="8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8"/>
                  </a:cubicBezTo>
                  <a:cubicBezTo>
                    <a:pt x="4" y="26"/>
                    <a:pt x="10" y="32"/>
                    <a:pt x="18" y="32"/>
                  </a:cubicBezTo>
                  <a:cubicBezTo>
                    <a:pt x="26" y="32"/>
                    <a:pt x="32" y="26"/>
                    <a:pt x="32" y="18"/>
                  </a:cubicBezTo>
                  <a:cubicBezTo>
                    <a:pt x="32" y="10"/>
                    <a:pt x="26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1414">
              <a:extLst>
                <a:ext uri="{FF2B5EF4-FFF2-40B4-BE49-F238E27FC236}">
                  <a16:creationId xmlns:a16="http://schemas.microsoft.com/office/drawing/2014/main" xmlns="" id="{1BB9CFF1-8C09-4810-B04B-D4EBF93C8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0663" y="5149850"/>
              <a:ext cx="104775" cy="68263"/>
            </a:xfrm>
            <a:custGeom>
              <a:avLst/>
              <a:gdLst>
                <a:gd name="T0" fmla="*/ 26 w 28"/>
                <a:gd name="T1" fmla="*/ 18 h 18"/>
                <a:gd name="T2" fmla="*/ 10 w 28"/>
                <a:gd name="T3" fmla="*/ 18 h 18"/>
                <a:gd name="T4" fmla="*/ 8 w 28"/>
                <a:gd name="T5" fmla="*/ 17 h 18"/>
                <a:gd name="T6" fmla="*/ 0 w 28"/>
                <a:gd name="T7" fmla="*/ 3 h 18"/>
                <a:gd name="T8" fmla="*/ 1 w 28"/>
                <a:gd name="T9" fmla="*/ 0 h 18"/>
                <a:gd name="T10" fmla="*/ 4 w 28"/>
                <a:gd name="T11" fmla="*/ 1 h 18"/>
                <a:gd name="T12" fmla="*/ 11 w 28"/>
                <a:gd name="T13" fmla="*/ 14 h 18"/>
                <a:gd name="T14" fmla="*/ 26 w 28"/>
                <a:gd name="T15" fmla="*/ 14 h 18"/>
                <a:gd name="T16" fmla="*/ 28 w 28"/>
                <a:gd name="T17" fmla="*/ 16 h 18"/>
                <a:gd name="T18" fmla="*/ 26 w 28"/>
                <a:gd name="T1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18">
                  <a:moveTo>
                    <a:pt x="26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9" y="18"/>
                    <a:pt x="9" y="18"/>
                    <a:pt x="8" y="1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8" y="15"/>
                    <a:pt x="28" y="16"/>
                  </a:cubicBezTo>
                  <a:cubicBezTo>
                    <a:pt x="28" y="17"/>
                    <a:pt x="27" y="18"/>
                    <a:pt x="2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1415">
              <a:extLst>
                <a:ext uri="{FF2B5EF4-FFF2-40B4-BE49-F238E27FC236}">
                  <a16:creationId xmlns:a16="http://schemas.microsoft.com/office/drawing/2014/main" xmlns="" id="{CD3B38E0-D23F-43FC-99E4-F010C937B6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0825" y="5202238"/>
              <a:ext cx="25400" cy="74613"/>
            </a:xfrm>
            <a:custGeom>
              <a:avLst/>
              <a:gdLst>
                <a:gd name="T0" fmla="*/ 5 w 7"/>
                <a:gd name="T1" fmla="*/ 20 h 20"/>
                <a:gd name="T2" fmla="*/ 3 w 7"/>
                <a:gd name="T3" fmla="*/ 18 h 20"/>
                <a:gd name="T4" fmla="*/ 0 w 7"/>
                <a:gd name="T5" fmla="*/ 2 h 20"/>
                <a:gd name="T6" fmla="*/ 2 w 7"/>
                <a:gd name="T7" fmla="*/ 0 h 20"/>
                <a:gd name="T8" fmla="*/ 4 w 7"/>
                <a:gd name="T9" fmla="*/ 2 h 20"/>
                <a:gd name="T10" fmla="*/ 7 w 7"/>
                <a:gd name="T11" fmla="*/ 17 h 20"/>
                <a:gd name="T12" fmla="*/ 5 w 7"/>
                <a:gd name="T13" fmla="*/ 20 h 20"/>
                <a:gd name="T14" fmla="*/ 5 w 7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20">
                  <a:moveTo>
                    <a:pt x="5" y="20"/>
                  </a:moveTo>
                  <a:cubicBezTo>
                    <a:pt x="4" y="20"/>
                    <a:pt x="3" y="19"/>
                    <a:pt x="3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9"/>
                    <a:pt x="6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1416">
              <a:extLst>
                <a:ext uri="{FF2B5EF4-FFF2-40B4-BE49-F238E27FC236}">
                  <a16:creationId xmlns:a16="http://schemas.microsoft.com/office/drawing/2014/main" xmlns="" id="{38945914-6DD9-4EF6-8F8F-4120D2E092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5600" y="5141913"/>
              <a:ext cx="60325" cy="15875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Freeform 1417">
              <a:extLst>
                <a:ext uri="{FF2B5EF4-FFF2-40B4-BE49-F238E27FC236}">
                  <a16:creationId xmlns:a16="http://schemas.microsoft.com/office/drawing/2014/main" xmlns="" id="{6E363109-BB62-48B8-850A-3A7B873308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5600" y="5172075"/>
              <a:ext cx="60325" cy="15875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Freeform 1418">
              <a:extLst>
                <a:ext uri="{FF2B5EF4-FFF2-40B4-BE49-F238E27FC236}">
                  <a16:creationId xmlns:a16="http://schemas.microsoft.com/office/drawing/2014/main" xmlns="" id="{40BF13A1-3D40-4E87-97B3-BF69368A2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5600" y="5202238"/>
              <a:ext cx="60325" cy="15875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68" y="3949076"/>
            <a:ext cx="1829516" cy="33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034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xmlns="" id="{526EE178-3FAA-4661-9C37-C58CBCC79DF2}"/>
              </a:ext>
            </a:extLst>
          </p:cNvPr>
          <p:cNvSpPr/>
          <p:nvPr/>
        </p:nvSpPr>
        <p:spPr>
          <a:xfrm>
            <a:off x="4604657" y="0"/>
            <a:ext cx="7587343" cy="6868885"/>
          </a:xfrm>
          <a:custGeom>
            <a:avLst/>
            <a:gdLst>
              <a:gd name="connsiteX0" fmla="*/ 0 w 4691743"/>
              <a:gd name="connsiteY0" fmla="*/ 0 h 6858000"/>
              <a:gd name="connsiteX1" fmla="*/ 4691743 w 4691743"/>
              <a:gd name="connsiteY1" fmla="*/ 0 h 6858000"/>
              <a:gd name="connsiteX2" fmla="*/ 4691743 w 4691743"/>
              <a:gd name="connsiteY2" fmla="*/ 6858000 h 6858000"/>
              <a:gd name="connsiteX3" fmla="*/ 0 w 4691743"/>
              <a:gd name="connsiteY3" fmla="*/ 6858000 h 6858000"/>
              <a:gd name="connsiteX4" fmla="*/ 0 w 4691743"/>
              <a:gd name="connsiteY4" fmla="*/ 0 h 6858000"/>
              <a:gd name="connsiteX0" fmla="*/ 2895600 w 7587343"/>
              <a:gd name="connsiteY0" fmla="*/ 0 h 6868885"/>
              <a:gd name="connsiteX1" fmla="*/ 7587343 w 7587343"/>
              <a:gd name="connsiteY1" fmla="*/ 0 h 6868885"/>
              <a:gd name="connsiteX2" fmla="*/ 7587343 w 7587343"/>
              <a:gd name="connsiteY2" fmla="*/ 6858000 h 6868885"/>
              <a:gd name="connsiteX3" fmla="*/ 0 w 7587343"/>
              <a:gd name="connsiteY3" fmla="*/ 6868885 h 6868885"/>
              <a:gd name="connsiteX4" fmla="*/ 2895600 w 7587343"/>
              <a:gd name="connsiteY4" fmla="*/ 0 h 6868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87343" h="6868885">
                <a:moveTo>
                  <a:pt x="2895600" y="0"/>
                </a:moveTo>
                <a:lnTo>
                  <a:pt x="7587343" y="0"/>
                </a:lnTo>
                <a:lnTo>
                  <a:pt x="7587343" y="6858000"/>
                </a:lnTo>
                <a:lnTo>
                  <a:pt x="0" y="6868885"/>
                </a:lnTo>
                <a:lnTo>
                  <a:pt x="2895600" y="0"/>
                </a:lnTo>
                <a:close/>
              </a:path>
            </a:pathLst>
          </a:custGeom>
          <a:solidFill>
            <a:srgbClr val="046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08ECB3F-B4DA-40F9-99DA-C70E0B4DA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70070" flipH="1">
            <a:off x="6028481" y="-159042"/>
            <a:ext cx="1138782" cy="75181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695D7A4-A302-465B-93BA-F16AB93ADDD0}"/>
              </a:ext>
            </a:extLst>
          </p:cNvPr>
          <p:cNvSpPr txBox="1"/>
          <p:nvPr/>
        </p:nvSpPr>
        <p:spPr>
          <a:xfrm>
            <a:off x="609600" y="1729205"/>
            <a:ext cx="5511664" cy="1015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6600" b="1" dirty="0">
                <a:solidFill>
                  <a:srgbClr val="00123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Agenda</a:t>
            </a:r>
            <a:endParaRPr lang="en-ID" sz="6600" b="1" dirty="0">
              <a:solidFill>
                <a:srgbClr val="0012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BD52791C-83A3-4778-AEC9-2D3A63F7A964}"/>
              </a:ext>
            </a:extLst>
          </p:cNvPr>
          <p:cNvCxnSpPr>
            <a:cxnSpLocks/>
          </p:cNvCxnSpPr>
          <p:nvPr/>
        </p:nvCxnSpPr>
        <p:spPr>
          <a:xfrm>
            <a:off x="7018978" y="4177874"/>
            <a:ext cx="4563422" cy="0"/>
          </a:xfrm>
          <a:prstGeom prst="line">
            <a:avLst/>
          </a:prstGeom>
          <a:ln w="3175">
            <a:solidFill>
              <a:schemeClr val="bg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E3B86CA8-83E0-48F4-A045-2AC2491D2FB0}"/>
              </a:ext>
            </a:extLst>
          </p:cNvPr>
          <p:cNvGrpSpPr/>
          <p:nvPr/>
        </p:nvGrpSpPr>
        <p:grpSpPr>
          <a:xfrm>
            <a:off x="7018978" y="3801603"/>
            <a:ext cx="4563422" cy="193899"/>
            <a:chOff x="7018978" y="3211562"/>
            <a:chExt cx="4563422" cy="193899"/>
          </a:xfrm>
        </p:grpSpPr>
        <p:sp>
          <p:nvSpPr>
            <p:cNvPr id="33" name="Title 1">
              <a:extLst>
                <a:ext uri="{FF2B5EF4-FFF2-40B4-BE49-F238E27FC236}">
                  <a16:creationId xmlns:a16="http://schemas.microsoft.com/office/drawing/2014/main" xmlns="" id="{7428C135-542D-4AA6-B382-B1E5FC3615E4}"/>
                </a:ext>
              </a:extLst>
            </p:cNvPr>
            <p:cNvSpPr txBox="1">
              <a:spLocks/>
            </p:cNvSpPr>
            <p:nvPr/>
          </p:nvSpPr>
          <p:spPr>
            <a:xfrm>
              <a:off x="7018978" y="3211562"/>
              <a:ext cx="1816100" cy="193899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Georgia" panose="02040502050405020303" pitchFamily="18" charset="0"/>
                  <a:ea typeface="+mj-ea"/>
                  <a:cs typeface="+mj-cs"/>
                </a:defRPr>
              </a:lvl1pPr>
            </a:lstStyle>
            <a:p>
              <a:pPr>
                <a:spcAft>
                  <a:spcPts val="1200"/>
                </a:spcAft>
              </a:pPr>
              <a:r>
                <a:rPr lang="en-US" sz="1400" b="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13:00 – 13:15</a:t>
              </a:r>
            </a:p>
          </p:txBody>
        </p:sp>
        <p:sp>
          <p:nvSpPr>
            <p:cNvPr id="34" name="Title 1">
              <a:extLst>
                <a:ext uri="{FF2B5EF4-FFF2-40B4-BE49-F238E27FC236}">
                  <a16:creationId xmlns:a16="http://schemas.microsoft.com/office/drawing/2014/main" xmlns="" id="{89155A9F-1B99-45C3-A81A-9383D3CE2099}"/>
                </a:ext>
              </a:extLst>
            </p:cNvPr>
            <p:cNvSpPr txBox="1">
              <a:spLocks/>
            </p:cNvSpPr>
            <p:nvPr/>
          </p:nvSpPr>
          <p:spPr>
            <a:xfrm>
              <a:off x="8947972" y="3211562"/>
              <a:ext cx="2634428" cy="193899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Georgia" panose="02040502050405020303" pitchFamily="18" charset="0"/>
                  <a:ea typeface="+mj-ea"/>
                  <a:cs typeface="+mj-cs"/>
                </a:defRPr>
              </a:lvl1pPr>
            </a:lstStyle>
            <a:p>
              <a:pPr>
                <a:spcAft>
                  <a:spcPts val="1200"/>
                </a:spcAft>
              </a:pPr>
              <a:r>
                <a:rPr lang="en-US" sz="1400" b="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75C07E85-CA43-45C1-B8D7-67D02038C005}"/>
              </a:ext>
            </a:extLst>
          </p:cNvPr>
          <p:cNvGrpSpPr/>
          <p:nvPr/>
        </p:nvGrpSpPr>
        <p:grpSpPr>
          <a:xfrm>
            <a:off x="7018978" y="4360246"/>
            <a:ext cx="4563422" cy="464744"/>
            <a:chOff x="7018978" y="3076140"/>
            <a:chExt cx="4563422" cy="464744"/>
          </a:xfrm>
        </p:grpSpPr>
        <p:sp>
          <p:nvSpPr>
            <p:cNvPr id="37" name="Title 1">
              <a:extLst>
                <a:ext uri="{FF2B5EF4-FFF2-40B4-BE49-F238E27FC236}">
                  <a16:creationId xmlns:a16="http://schemas.microsoft.com/office/drawing/2014/main" xmlns="" id="{624317D3-23DB-4CA3-9524-BC6191F8D8E4}"/>
                </a:ext>
              </a:extLst>
            </p:cNvPr>
            <p:cNvSpPr txBox="1">
              <a:spLocks/>
            </p:cNvSpPr>
            <p:nvPr/>
          </p:nvSpPr>
          <p:spPr>
            <a:xfrm>
              <a:off x="7018978" y="3076140"/>
              <a:ext cx="1816100" cy="464743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Georgia" panose="02040502050405020303" pitchFamily="18" charset="0"/>
                  <a:ea typeface="+mj-ea"/>
                  <a:cs typeface="+mj-cs"/>
                </a:defRPr>
              </a:lvl1pPr>
            </a:lstStyle>
            <a:p>
              <a:pPr>
                <a:spcAft>
                  <a:spcPts val="600"/>
                </a:spcAft>
              </a:pPr>
              <a:r>
                <a:rPr lang="en-US" sz="1400" b="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13:15 – 14:00</a:t>
              </a:r>
            </a:p>
            <a:p>
              <a:pPr>
                <a:spcAft>
                  <a:spcPts val="600"/>
                </a:spcAft>
              </a:pPr>
              <a:r>
                <a:rPr lang="en-US" sz="1400" b="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14:00 – 15:00</a:t>
              </a:r>
            </a:p>
          </p:txBody>
        </p:sp>
        <p:sp>
          <p:nvSpPr>
            <p:cNvPr id="38" name="Title 1">
              <a:extLst>
                <a:ext uri="{FF2B5EF4-FFF2-40B4-BE49-F238E27FC236}">
                  <a16:creationId xmlns:a16="http://schemas.microsoft.com/office/drawing/2014/main" xmlns="" id="{1868E7B6-9597-438D-ACE9-657BFB09C996}"/>
                </a:ext>
              </a:extLst>
            </p:cNvPr>
            <p:cNvSpPr txBox="1">
              <a:spLocks/>
            </p:cNvSpPr>
            <p:nvPr/>
          </p:nvSpPr>
          <p:spPr>
            <a:xfrm>
              <a:off x="8947972" y="3076141"/>
              <a:ext cx="2634428" cy="464743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Georgia" panose="02040502050405020303" pitchFamily="18" charset="0"/>
                  <a:ea typeface="+mj-ea"/>
                  <a:cs typeface="+mj-cs"/>
                </a:defRPr>
              </a:lvl1pPr>
            </a:lstStyle>
            <a:p>
              <a:pPr>
                <a:spcAft>
                  <a:spcPts val="600"/>
                </a:spcAft>
              </a:pPr>
              <a:r>
                <a:rPr lang="da-DK" sz="1400" b="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</a:t>
              </a:r>
            </a:p>
            <a:p>
              <a:pPr>
                <a:spcAft>
                  <a:spcPts val="600"/>
                </a:spcAft>
              </a:pPr>
              <a:r>
                <a:rPr lang="da-DK" sz="1400" b="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8D7284CC-D932-4B60-9013-6F81C13496BE}"/>
              </a:ext>
            </a:extLst>
          </p:cNvPr>
          <p:cNvGrpSpPr/>
          <p:nvPr/>
        </p:nvGrpSpPr>
        <p:grpSpPr>
          <a:xfrm>
            <a:off x="7018978" y="5189734"/>
            <a:ext cx="4563422" cy="193899"/>
            <a:chOff x="7018978" y="3211562"/>
            <a:chExt cx="4563422" cy="193899"/>
          </a:xfrm>
        </p:grpSpPr>
        <p:sp>
          <p:nvSpPr>
            <p:cNvPr id="40" name="Title 1">
              <a:extLst>
                <a:ext uri="{FF2B5EF4-FFF2-40B4-BE49-F238E27FC236}">
                  <a16:creationId xmlns:a16="http://schemas.microsoft.com/office/drawing/2014/main" xmlns="" id="{1F689598-80CB-40D5-A360-3346F406646D}"/>
                </a:ext>
              </a:extLst>
            </p:cNvPr>
            <p:cNvSpPr txBox="1">
              <a:spLocks/>
            </p:cNvSpPr>
            <p:nvPr/>
          </p:nvSpPr>
          <p:spPr>
            <a:xfrm>
              <a:off x="7018978" y="3211562"/>
              <a:ext cx="1816100" cy="193899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Georgia" panose="02040502050405020303" pitchFamily="18" charset="0"/>
                  <a:ea typeface="+mj-ea"/>
                  <a:cs typeface="+mj-cs"/>
                </a:defRPr>
              </a:lvl1pPr>
            </a:lstStyle>
            <a:p>
              <a:pPr>
                <a:spcAft>
                  <a:spcPts val="1200"/>
                </a:spcAft>
              </a:pPr>
              <a:r>
                <a:rPr lang="en-US" sz="1400" b="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15:45 – 16:00</a:t>
              </a:r>
            </a:p>
          </p:txBody>
        </p:sp>
        <p:sp>
          <p:nvSpPr>
            <p:cNvPr id="41" name="Title 1">
              <a:extLst>
                <a:ext uri="{FF2B5EF4-FFF2-40B4-BE49-F238E27FC236}">
                  <a16:creationId xmlns:a16="http://schemas.microsoft.com/office/drawing/2014/main" xmlns="" id="{34876570-D0CB-4572-BAF9-9923C272E747}"/>
                </a:ext>
              </a:extLst>
            </p:cNvPr>
            <p:cNvSpPr txBox="1">
              <a:spLocks/>
            </p:cNvSpPr>
            <p:nvPr/>
          </p:nvSpPr>
          <p:spPr>
            <a:xfrm>
              <a:off x="8947972" y="3211562"/>
              <a:ext cx="2634428" cy="193899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Georgia" panose="02040502050405020303" pitchFamily="18" charset="0"/>
                  <a:ea typeface="+mj-ea"/>
                  <a:cs typeface="+mj-cs"/>
                </a:defRPr>
              </a:lvl1pPr>
            </a:lstStyle>
            <a:p>
              <a:pPr>
                <a:spcAft>
                  <a:spcPts val="1200"/>
                </a:spcAft>
              </a:pPr>
              <a:r>
                <a:rPr lang="en-US" sz="1400" b="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</a:t>
              </a:r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xmlns="" id="{C339FED3-8859-4A37-965C-B6F5F227A474}"/>
              </a:ext>
            </a:extLst>
          </p:cNvPr>
          <p:cNvCxnSpPr>
            <a:cxnSpLocks/>
          </p:cNvCxnSpPr>
          <p:nvPr/>
        </p:nvCxnSpPr>
        <p:spPr>
          <a:xfrm>
            <a:off x="7018978" y="5007362"/>
            <a:ext cx="4563422" cy="0"/>
          </a:xfrm>
          <a:prstGeom prst="line">
            <a:avLst/>
          </a:prstGeom>
          <a:ln w="3175">
            <a:solidFill>
              <a:schemeClr val="bg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aphic 52">
            <a:extLst>
              <a:ext uri="{FF2B5EF4-FFF2-40B4-BE49-F238E27FC236}">
                <a16:creationId xmlns:a16="http://schemas.microsoft.com/office/drawing/2014/main" xmlns="" id="{7A3E21C2-CD72-48AD-8CE2-2019843E6EA8}"/>
              </a:ext>
            </a:extLst>
          </p:cNvPr>
          <p:cNvGrpSpPr/>
          <p:nvPr/>
        </p:nvGrpSpPr>
        <p:grpSpPr>
          <a:xfrm>
            <a:off x="6520243" y="954560"/>
            <a:ext cx="1418538" cy="1418538"/>
            <a:chOff x="1726406" y="1240631"/>
            <a:chExt cx="985837" cy="985837"/>
          </a:xfrm>
          <a:noFill/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A0AAD71E-81C1-47FE-B1E3-B4915078E396}"/>
                </a:ext>
              </a:extLst>
            </p:cNvPr>
            <p:cNvSpPr/>
            <p:nvPr/>
          </p:nvSpPr>
          <p:spPr>
            <a:xfrm>
              <a:off x="1726406" y="1240631"/>
              <a:ext cx="985837" cy="985837"/>
            </a:xfrm>
            <a:custGeom>
              <a:avLst/>
              <a:gdLst>
                <a:gd name="connsiteX0" fmla="*/ 985838 w 985837"/>
                <a:gd name="connsiteY0" fmla="*/ 492919 h 985837"/>
                <a:gd name="connsiteX1" fmla="*/ 492919 w 985837"/>
                <a:gd name="connsiteY1" fmla="*/ 985838 h 985837"/>
                <a:gd name="connsiteX2" fmla="*/ 0 w 985837"/>
                <a:gd name="connsiteY2" fmla="*/ 492919 h 985837"/>
                <a:gd name="connsiteX3" fmla="*/ 492919 w 985837"/>
                <a:gd name="connsiteY3" fmla="*/ 0 h 985837"/>
                <a:gd name="connsiteX4" fmla="*/ 985838 w 985837"/>
                <a:gd name="connsiteY4" fmla="*/ 492919 h 98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5837" h="985837">
                  <a:moveTo>
                    <a:pt x="985838" y="492919"/>
                  </a:moveTo>
                  <a:cubicBezTo>
                    <a:pt x="985838" y="765150"/>
                    <a:pt x="765150" y="985838"/>
                    <a:pt x="492919" y="985838"/>
                  </a:cubicBezTo>
                  <a:cubicBezTo>
                    <a:pt x="220687" y="985838"/>
                    <a:pt x="0" y="765150"/>
                    <a:pt x="0" y="492919"/>
                  </a:cubicBezTo>
                  <a:cubicBezTo>
                    <a:pt x="0" y="220687"/>
                    <a:pt x="220687" y="0"/>
                    <a:pt x="492919" y="0"/>
                  </a:cubicBezTo>
                  <a:cubicBezTo>
                    <a:pt x="765150" y="0"/>
                    <a:pt x="985838" y="220687"/>
                    <a:pt x="985838" y="492919"/>
                  </a:cubicBezTo>
                  <a:close/>
                </a:path>
              </a:pathLst>
            </a:custGeom>
            <a:noFill/>
            <a:ln w="22225" cap="flat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A4BB31BC-2E17-46B1-BDC3-886F4C505DC6}"/>
                </a:ext>
              </a:extLst>
            </p:cNvPr>
            <p:cNvSpPr/>
            <p:nvPr/>
          </p:nvSpPr>
          <p:spPr>
            <a:xfrm>
              <a:off x="2264759" y="1778984"/>
              <a:ext cx="211740" cy="211740"/>
            </a:xfrm>
            <a:custGeom>
              <a:avLst/>
              <a:gdLst>
                <a:gd name="connsiteX0" fmla="*/ 211741 w 211740"/>
                <a:gd name="connsiteY0" fmla="*/ 211741 h 211740"/>
                <a:gd name="connsiteX1" fmla="*/ 0 w 211740"/>
                <a:gd name="connsiteY1" fmla="*/ 0 h 21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1740" h="211740">
                  <a:moveTo>
                    <a:pt x="211741" y="211741"/>
                  </a:moveTo>
                  <a:lnTo>
                    <a:pt x="0" y="0"/>
                  </a:lnTo>
                </a:path>
              </a:pathLst>
            </a:custGeom>
            <a:ln w="22225" cap="flat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E06A8103-3980-4170-A335-471BF54E3007}"/>
                </a:ext>
              </a:extLst>
            </p:cNvPr>
            <p:cNvSpPr/>
            <p:nvPr/>
          </p:nvSpPr>
          <p:spPr>
            <a:xfrm>
              <a:off x="2155031" y="1669256"/>
              <a:ext cx="128587" cy="128587"/>
            </a:xfrm>
            <a:custGeom>
              <a:avLst/>
              <a:gdLst>
                <a:gd name="connsiteX0" fmla="*/ 128588 w 128587"/>
                <a:gd name="connsiteY0" fmla="*/ 64294 h 128587"/>
                <a:gd name="connsiteX1" fmla="*/ 64294 w 128587"/>
                <a:gd name="connsiteY1" fmla="*/ 128588 h 128587"/>
                <a:gd name="connsiteX2" fmla="*/ 0 w 128587"/>
                <a:gd name="connsiteY2" fmla="*/ 64294 h 128587"/>
                <a:gd name="connsiteX3" fmla="*/ 64294 w 128587"/>
                <a:gd name="connsiteY3" fmla="*/ 0 h 128587"/>
                <a:gd name="connsiteX4" fmla="*/ 128588 w 128587"/>
                <a:gd name="connsiteY4" fmla="*/ 64294 h 128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587" h="128587">
                  <a:moveTo>
                    <a:pt x="128588" y="64294"/>
                  </a:moveTo>
                  <a:cubicBezTo>
                    <a:pt x="128588" y="99802"/>
                    <a:pt x="99802" y="128588"/>
                    <a:pt x="64294" y="128588"/>
                  </a:cubicBezTo>
                  <a:cubicBezTo>
                    <a:pt x="28785" y="128588"/>
                    <a:pt x="0" y="99802"/>
                    <a:pt x="0" y="64294"/>
                  </a:cubicBezTo>
                  <a:cubicBezTo>
                    <a:pt x="0" y="28785"/>
                    <a:pt x="28785" y="0"/>
                    <a:pt x="64294" y="0"/>
                  </a:cubicBezTo>
                  <a:cubicBezTo>
                    <a:pt x="99802" y="0"/>
                    <a:pt x="128588" y="28785"/>
                    <a:pt x="128588" y="64294"/>
                  </a:cubicBezTo>
                  <a:close/>
                </a:path>
              </a:pathLst>
            </a:custGeom>
            <a:noFill/>
            <a:ln w="22225" cap="flat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D2DC37A5-EFBE-433E-967A-F9D6BDE8DD22}"/>
                </a:ext>
              </a:extLst>
            </p:cNvPr>
            <p:cNvSpPr/>
            <p:nvPr/>
          </p:nvSpPr>
          <p:spPr>
            <a:xfrm>
              <a:off x="2197893" y="1497806"/>
              <a:ext cx="42862" cy="174879"/>
            </a:xfrm>
            <a:custGeom>
              <a:avLst/>
              <a:gdLst>
                <a:gd name="connsiteX0" fmla="*/ 0 w 42862"/>
                <a:gd name="connsiteY0" fmla="*/ 0 h 174879"/>
                <a:gd name="connsiteX1" fmla="*/ 0 w 42862"/>
                <a:gd name="connsiteY1" fmla="*/ 174879 h 174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862" h="174879">
                  <a:moveTo>
                    <a:pt x="0" y="0"/>
                  </a:moveTo>
                  <a:lnTo>
                    <a:pt x="0" y="174879"/>
                  </a:lnTo>
                </a:path>
              </a:pathLst>
            </a:custGeom>
            <a:ln w="22225" cap="flat">
              <a:solidFill>
                <a:schemeClr val="bg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59" name="Title 1">
            <a:extLst>
              <a:ext uri="{FF2B5EF4-FFF2-40B4-BE49-F238E27FC236}">
                <a16:creationId xmlns:a16="http://schemas.microsoft.com/office/drawing/2014/main" xmlns="" id="{F27C1F35-9288-4B98-892E-22DB017AAB83}"/>
              </a:ext>
            </a:extLst>
          </p:cNvPr>
          <p:cNvSpPr txBox="1">
            <a:spLocks/>
          </p:cNvSpPr>
          <p:nvPr/>
        </p:nvSpPr>
        <p:spPr>
          <a:xfrm>
            <a:off x="619269" y="2881570"/>
            <a:ext cx="3628503" cy="75161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400" b="0" dirty="0">
                <a:solidFill>
                  <a:srgbClr val="001233"/>
                </a:solidFill>
                <a:latin typeface="Segoe UI Light"/>
                <a:cs typeface="Segoe UI" panose="020B0502040204020203" pitchFamily="34" charset="0"/>
              </a:rPr>
              <a:t>Lorem Ipsum is simply dummy text of the printing and typesetting industry. Lorem Ipsum has been the industry's standard </a:t>
            </a:r>
          </a:p>
        </p:txBody>
      </p:sp>
    </p:spTree>
    <p:extLst>
      <p:ext uri="{BB962C8B-B14F-4D97-AF65-F5344CB8AC3E}">
        <p14:creationId xmlns:p14="http://schemas.microsoft.com/office/powerpoint/2010/main" val="1980416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E0C283E-E537-47FA-8C42-847AA6384F0D}"/>
              </a:ext>
            </a:extLst>
          </p:cNvPr>
          <p:cNvSpPr txBox="1"/>
          <p:nvPr/>
        </p:nvSpPr>
        <p:spPr>
          <a:xfrm>
            <a:off x="8096250" y="6181725"/>
            <a:ext cx="3486150" cy="369332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algn="r"/>
            <a:r>
              <a:rPr lang="en-US" dirty="0">
                <a:solidFill>
                  <a:srgbClr val="979DAC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99F007E-2989-4638-AC19-8DF07A206060}"/>
              </a:ext>
            </a:extLst>
          </p:cNvPr>
          <p:cNvSpPr txBox="1"/>
          <p:nvPr/>
        </p:nvSpPr>
        <p:spPr>
          <a:xfrm>
            <a:off x="609600" y="530394"/>
            <a:ext cx="5511664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00123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Contents</a:t>
            </a:r>
          </a:p>
          <a:p>
            <a:r>
              <a:rPr lang="en-US" sz="3200" dirty="0">
                <a:solidFill>
                  <a:srgbClr val="0466C8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Business Meeting Agenda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F4249E27-DA8B-4F2E-A21A-E16936C3090B}"/>
              </a:ext>
            </a:extLst>
          </p:cNvPr>
          <p:cNvSpPr txBox="1">
            <a:spLocks/>
          </p:cNvSpPr>
          <p:nvPr/>
        </p:nvSpPr>
        <p:spPr>
          <a:xfrm>
            <a:off x="619269" y="4073122"/>
            <a:ext cx="3124055" cy="101014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400" b="0" dirty="0">
                <a:solidFill>
                  <a:srgbClr val="001233"/>
                </a:solidFill>
                <a:latin typeface="Segoe UI Light"/>
                <a:cs typeface="Segoe UI" panose="020B0502040204020203" pitchFamily="34" charset="0"/>
              </a:rPr>
              <a:t>Lorem Ipsum is simply dummy text of the printing and typesetting industry. Lorem Ipsum has been the industry's standard dummy text ever.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B1F23B12-A288-4B62-8581-4F738E6415A7}"/>
              </a:ext>
            </a:extLst>
          </p:cNvPr>
          <p:cNvSpPr/>
          <p:nvPr/>
        </p:nvSpPr>
        <p:spPr>
          <a:xfrm>
            <a:off x="609600" y="2444750"/>
            <a:ext cx="981075" cy="981075"/>
          </a:xfrm>
          <a:prstGeom prst="ellipse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184C5728-693F-4C18-8C4D-832981257C4F}"/>
              </a:ext>
            </a:extLst>
          </p:cNvPr>
          <p:cNvCxnSpPr/>
          <p:nvPr/>
        </p:nvCxnSpPr>
        <p:spPr>
          <a:xfrm>
            <a:off x="619270" y="5340075"/>
            <a:ext cx="323705" cy="0"/>
          </a:xfrm>
          <a:prstGeom prst="line">
            <a:avLst/>
          </a:prstGeom>
          <a:ln>
            <a:solidFill>
              <a:srgbClr val="0466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2FC4ADF4-52CE-4342-90D4-89D1FBBEC4F7}"/>
              </a:ext>
            </a:extLst>
          </p:cNvPr>
          <p:cNvSpPr txBox="1">
            <a:spLocks/>
          </p:cNvSpPr>
          <p:nvPr/>
        </p:nvSpPr>
        <p:spPr>
          <a:xfrm>
            <a:off x="609600" y="3425825"/>
            <a:ext cx="2514456" cy="53822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200" b="0" i="1" dirty="0">
                <a:solidFill>
                  <a:srgbClr val="001233"/>
                </a:solidFill>
                <a:cs typeface="Segoe UI" panose="020B0502040204020203" pitchFamily="34" charset="0"/>
              </a:rPr>
              <a:t>01</a:t>
            </a:r>
          </a:p>
        </p:txBody>
      </p:sp>
      <p:pic>
        <p:nvPicPr>
          <p:cNvPr id="30" name="Graphic 29">
            <a:extLst>
              <a:ext uri="{FF2B5EF4-FFF2-40B4-BE49-F238E27FC236}">
                <a16:creationId xmlns:a16="http://schemas.microsoft.com/office/drawing/2014/main" xmlns="" id="{A4A155A1-C8F5-43B4-800C-6CAD2468D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88999" y="2724149"/>
            <a:ext cx="422276" cy="422276"/>
          </a:xfrm>
          <a:prstGeom prst="rect">
            <a:avLst/>
          </a:prstGeom>
        </p:spPr>
      </p:pic>
      <p:sp>
        <p:nvSpPr>
          <p:cNvPr id="31" name="Title 1">
            <a:extLst>
              <a:ext uri="{FF2B5EF4-FFF2-40B4-BE49-F238E27FC236}">
                <a16:creationId xmlns:a16="http://schemas.microsoft.com/office/drawing/2014/main" xmlns="" id="{6CAA06EE-E417-48DC-852D-91986D1532D3}"/>
              </a:ext>
            </a:extLst>
          </p:cNvPr>
          <p:cNvSpPr txBox="1">
            <a:spLocks/>
          </p:cNvSpPr>
          <p:nvPr/>
        </p:nvSpPr>
        <p:spPr>
          <a:xfrm>
            <a:off x="4559236" y="4073122"/>
            <a:ext cx="3124055" cy="101014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400" b="0" dirty="0">
                <a:solidFill>
                  <a:srgbClr val="001233"/>
                </a:solidFill>
                <a:latin typeface="Segoe UI Light"/>
                <a:cs typeface="Segoe UI" panose="020B0502040204020203" pitchFamily="34" charset="0"/>
              </a:rPr>
              <a:t>Lorem Ipsum is simply dummy text of the printing and typesetting industry. Lorem Ipsum has been the industry's standard dummy text ever.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DD3E6390-A644-47C4-8D7A-5537C4FD778E}"/>
              </a:ext>
            </a:extLst>
          </p:cNvPr>
          <p:cNvSpPr/>
          <p:nvPr/>
        </p:nvSpPr>
        <p:spPr>
          <a:xfrm>
            <a:off x="4549567" y="2444750"/>
            <a:ext cx="981075" cy="981075"/>
          </a:xfrm>
          <a:prstGeom prst="ellipse">
            <a:avLst/>
          </a:prstGeom>
          <a:solidFill>
            <a:srgbClr val="046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1EB6D438-C494-488D-9371-7C25AE7A447C}"/>
              </a:ext>
            </a:extLst>
          </p:cNvPr>
          <p:cNvCxnSpPr/>
          <p:nvPr/>
        </p:nvCxnSpPr>
        <p:spPr>
          <a:xfrm>
            <a:off x="4559237" y="5340075"/>
            <a:ext cx="323705" cy="0"/>
          </a:xfrm>
          <a:prstGeom prst="line">
            <a:avLst/>
          </a:prstGeom>
          <a:ln>
            <a:solidFill>
              <a:srgbClr val="0466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le 1">
            <a:extLst>
              <a:ext uri="{FF2B5EF4-FFF2-40B4-BE49-F238E27FC236}">
                <a16:creationId xmlns:a16="http://schemas.microsoft.com/office/drawing/2014/main" xmlns="" id="{21F303B1-1EFC-43AA-8B47-1C59B92F5764}"/>
              </a:ext>
            </a:extLst>
          </p:cNvPr>
          <p:cNvSpPr txBox="1">
            <a:spLocks/>
          </p:cNvSpPr>
          <p:nvPr/>
        </p:nvSpPr>
        <p:spPr>
          <a:xfrm>
            <a:off x="4549567" y="3425825"/>
            <a:ext cx="2514456" cy="53822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200" b="0" i="1" dirty="0">
                <a:solidFill>
                  <a:srgbClr val="001233"/>
                </a:solidFill>
                <a:cs typeface="Segoe UI" panose="020B0502040204020203" pitchFamily="34" charset="0"/>
              </a:rPr>
              <a:t>02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xmlns="" id="{2F005A74-C974-493D-A3B4-75DA7ACF40B3}"/>
              </a:ext>
            </a:extLst>
          </p:cNvPr>
          <p:cNvSpPr txBox="1">
            <a:spLocks/>
          </p:cNvSpPr>
          <p:nvPr/>
        </p:nvSpPr>
        <p:spPr>
          <a:xfrm>
            <a:off x="8448676" y="4073122"/>
            <a:ext cx="3124055" cy="101014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400" b="0">
                <a:solidFill>
                  <a:srgbClr val="001233"/>
                </a:solidFill>
                <a:latin typeface="Segoe UI Light"/>
                <a:cs typeface="Segoe UI" panose="020B0502040204020203" pitchFamily="34" charset="0"/>
              </a:rPr>
              <a:t>Lorem Ipsum is simply dummy text of the printing and typesetting industry. Lorem Ipsum has been the industry's standard dummy text ever.</a:t>
            </a:r>
            <a:endParaRPr lang="en-US" sz="1400" b="0" dirty="0">
              <a:solidFill>
                <a:srgbClr val="001233"/>
              </a:solidFill>
              <a:latin typeface="Segoe UI Light"/>
              <a:cs typeface="Segoe UI" panose="020B0502040204020203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xmlns="" id="{6368C139-91B4-4498-A97F-1A0CC1AF4716}"/>
              </a:ext>
            </a:extLst>
          </p:cNvPr>
          <p:cNvSpPr/>
          <p:nvPr/>
        </p:nvSpPr>
        <p:spPr>
          <a:xfrm>
            <a:off x="8439007" y="2444750"/>
            <a:ext cx="981075" cy="981075"/>
          </a:xfrm>
          <a:prstGeom prst="ellipse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xmlns="" id="{2FABFC16-CCF0-4177-914C-96238E2316A7}"/>
              </a:ext>
            </a:extLst>
          </p:cNvPr>
          <p:cNvCxnSpPr/>
          <p:nvPr/>
        </p:nvCxnSpPr>
        <p:spPr>
          <a:xfrm>
            <a:off x="8448677" y="5340075"/>
            <a:ext cx="323705" cy="0"/>
          </a:xfrm>
          <a:prstGeom prst="line">
            <a:avLst/>
          </a:prstGeom>
          <a:ln>
            <a:solidFill>
              <a:srgbClr val="0466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>
            <a:extLst>
              <a:ext uri="{FF2B5EF4-FFF2-40B4-BE49-F238E27FC236}">
                <a16:creationId xmlns:a16="http://schemas.microsoft.com/office/drawing/2014/main" xmlns="" id="{4122F8F0-7FD4-4674-82E2-F50DAF1419E4}"/>
              </a:ext>
            </a:extLst>
          </p:cNvPr>
          <p:cNvSpPr txBox="1">
            <a:spLocks/>
          </p:cNvSpPr>
          <p:nvPr/>
        </p:nvSpPr>
        <p:spPr>
          <a:xfrm>
            <a:off x="8439007" y="3425825"/>
            <a:ext cx="2514456" cy="53822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200" b="0" i="1" dirty="0">
                <a:solidFill>
                  <a:srgbClr val="001233"/>
                </a:solidFill>
                <a:cs typeface="Segoe UI" panose="020B0502040204020203" pitchFamily="34" charset="0"/>
              </a:rPr>
              <a:t>03</a:t>
            </a:r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xmlns="" id="{B36881EC-DBA1-44AC-868C-DB5F4EB252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836695" y="2731878"/>
            <a:ext cx="406818" cy="406818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xmlns="" id="{6E5C8E1E-167A-4C01-A255-8C30619FD4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8733849" y="2755900"/>
            <a:ext cx="391390" cy="35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814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C78D316B-AA34-4A8A-80CE-3C48B10A24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r>
              <a:rPr lang="en-ID" dirty="0"/>
              <a:t>0</a:t>
            </a:r>
            <a:fld id="{8BEBFD21-0730-494A-B9A8-7A1E682354E2}" type="slidenum">
              <a:rPr lang="en-ID" smtClean="0"/>
              <a:pPr algn="r"/>
              <a:t>4</a:t>
            </a:fld>
            <a:endParaRPr lang="en-ID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8DC843D-113F-42C7-8724-2EC58FEACCD5}"/>
              </a:ext>
            </a:extLst>
          </p:cNvPr>
          <p:cNvSpPr txBox="1"/>
          <p:nvPr/>
        </p:nvSpPr>
        <p:spPr>
          <a:xfrm>
            <a:off x="609600" y="530394"/>
            <a:ext cx="5511664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00123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Timeline</a:t>
            </a:r>
          </a:p>
          <a:p>
            <a:r>
              <a:rPr lang="en-US" sz="3200" dirty="0">
                <a:solidFill>
                  <a:srgbClr val="0466C8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Business Meeting Agenda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D383BA24-6EDD-4CB3-976B-81D187122FE7}"/>
              </a:ext>
            </a:extLst>
          </p:cNvPr>
          <p:cNvCxnSpPr>
            <a:cxnSpLocks/>
          </p:cNvCxnSpPr>
          <p:nvPr/>
        </p:nvCxnSpPr>
        <p:spPr>
          <a:xfrm>
            <a:off x="2228370" y="4027954"/>
            <a:ext cx="571980" cy="0"/>
          </a:xfrm>
          <a:prstGeom prst="line">
            <a:avLst/>
          </a:prstGeom>
          <a:ln w="12700" cmpd="sng">
            <a:solidFill>
              <a:srgbClr val="7D8597"/>
            </a:solidFill>
            <a:prstDash val="sysDash"/>
            <a:headEnd type="oval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7A3482E9-263E-4EEE-811D-63720D1F8A30}"/>
              </a:ext>
            </a:extLst>
          </p:cNvPr>
          <p:cNvSpPr/>
          <p:nvPr/>
        </p:nvSpPr>
        <p:spPr>
          <a:xfrm>
            <a:off x="1106502" y="3715172"/>
            <a:ext cx="11218688" cy="635532"/>
          </a:xfrm>
          <a:prstGeom prst="roundRect">
            <a:avLst>
              <a:gd name="adj" fmla="val 50000"/>
            </a:avLst>
          </a:prstGeom>
          <a:noFill/>
          <a:ln>
            <a:solidFill>
              <a:srgbClr val="979D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B3FD869-A959-42C6-AB09-C75ECA101F00}"/>
              </a:ext>
            </a:extLst>
          </p:cNvPr>
          <p:cNvSpPr txBox="1"/>
          <p:nvPr/>
        </p:nvSpPr>
        <p:spPr>
          <a:xfrm>
            <a:off x="2906001" y="5013475"/>
            <a:ext cx="2589191" cy="90319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1233"/>
                </a:solidFill>
                <a:latin typeface="Segoe UI Light" panose="020B0502040204020203" pitchFamily="34" charset="0"/>
                <a:ea typeface="Roboto Condensed Light" panose="02000000000000000000" pitchFamily="2" charset="0"/>
                <a:cs typeface="Segoe UI Light" panose="020B0502040204020203" pitchFamily="34" charset="0"/>
              </a:rPr>
              <a:t>Lorem Ipsum is simply dummy text of the printing and typesetting industry.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BF44A487-2794-46FE-BF70-C827B7CFEE1A}"/>
              </a:ext>
            </a:extLst>
          </p:cNvPr>
          <p:cNvSpPr txBox="1">
            <a:spLocks/>
          </p:cNvSpPr>
          <p:nvPr/>
        </p:nvSpPr>
        <p:spPr>
          <a:xfrm>
            <a:off x="2906002" y="4667087"/>
            <a:ext cx="2087182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dirty="0">
                <a:solidFill>
                  <a:srgbClr val="0466C8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Lorem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41883A6D-C760-45F8-B02B-9F3715558339}"/>
              </a:ext>
            </a:extLst>
          </p:cNvPr>
          <p:cNvSpPr txBox="1">
            <a:spLocks/>
          </p:cNvSpPr>
          <p:nvPr/>
        </p:nvSpPr>
        <p:spPr>
          <a:xfrm>
            <a:off x="2906002" y="3922501"/>
            <a:ext cx="2087182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i="1" dirty="0">
                <a:solidFill>
                  <a:srgbClr val="0466C8"/>
                </a:solidFill>
                <a:latin typeface="Georgia" panose="02040502050405020303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08:00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9497A85-D36D-4AE3-A0DF-38995FF15C79}"/>
              </a:ext>
            </a:extLst>
          </p:cNvPr>
          <p:cNvSpPr txBox="1"/>
          <p:nvPr/>
        </p:nvSpPr>
        <p:spPr>
          <a:xfrm>
            <a:off x="5950330" y="5013475"/>
            <a:ext cx="2589191" cy="90319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1233"/>
                </a:solidFill>
                <a:latin typeface="Segoe UI Light" panose="020B0502040204020203" pitchFamily="34" charset="0"/>
                <a:ea typeface="Roboto Condensed Light" panose="02000000000000000000" pitchFamily="2" charset="0"/>
                <a:cs typeface="Segoe UI Light" panose="020B0502040204020203" pitchFamily="34" charset="0"/>
              </a:rPr>
              <a:t>Lorem Ipsum is simply dummy text of the printing and typesetting industry.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06C1FBB9-2C27-4558-8708-A588E7B79F99}"/>
              </a:ext>
            </a:extLst>
          </p:cNvPr>
          <p:cNvSpPr txBox="1">
            <a:spLocks/>
          </p:cNvSpPr>
          <p:nvPr/>
        </p:nvSpPr>
        <p:spPr>
          <a:xfrm>
            <a:off x="5950331" y="4667087"/>
            <a:ext cx="2087182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dirty="0">
                <a:solidFill>
                  <a:srgbClr val="001233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Lorem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9A04E620-381B-4AEB-A019-515115BA5E4E}"/>
              </a:ext>
            </a:extLst>
          </p:cNvPr>
          <p:cNvSpPr txBox="1">
            <a:spLocks/>
          </p:cNvSpPr>
          <p:nvPr/>
        </p:nvSpPr>
        <p:spPr>
          <a:xfrm>
            <a:off x="5950331" y="3922501"/>
            <a:ext cx="2087182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i="1" dirty="0">
                <a:solidFill>
                  <a:srgbClr val="979DAC"/>
                </a:solidFill>
                <a:latin typeface="Georgia" panose="02040502050405020303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09:00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D90C3F02-A054-467B-BDB1-B3331711F034}"/>
              </a:ext>
            </a:extLst>
          </p:cNvPr>
          <p:cNvSpPr txBox="1"/>
          <p:nvPr/>
        </p:nvSpPr>
        <p:spPr>
          <a:xfrm>
            <a:off x="8993208" y="5013475"/>
            <a:ext cx="2589191" cy="90319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1233"/>
                </a:solidFill>
                <a:latin typeface="Segoe UI Light" panose="020B0502040204020203" pitchFamily="34" charset="0"/>
                <a:ea typeface="Roboto Condensed Light" panose="02000000000000000000" pitchFamily="2" charset="0"/>
                <a:cs typeface="Segoe UI Light" panose="020B0502040204020203" pitchFamily="34" charset="0"/>
              </a:rPr>
              <a:t>Lorem Ipsum is simply dummy text of the printing and typesetting industry. 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xmlns="" id="{D5AA1DC9-26F8-4029-BD8A-C2F1DAE6733D}"/>
              </a:ext>
            </a:extLst>
          </p:cNvPr>
          <p:cNvSpPr txBox="1">
            <a:spLocks/>
          </p:cNvSpPr>
          <p:nvPr/>
        </p:nvSpPr>
        <p:spPr>
          <a:xfrm>
            <a:off x="8993209" y="4667087"/>
            <a:ext cx="2087182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>
                <a:solidFill>
                  <a:srgbClr val="001233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Lorem</a:t>
            </a:r>
            <a:endParaRPr lang="en-US" sz="2000" dirty="0">
              <a:solidFill>
                <a:srgbClr val="001233"/>
              </a:solidFill>
              <a:latin typeface="Segoe UI Light" panose="020B0502040204020203" pitchFamily="34" charset="0"/>
              <a:ea typeface="Open Sans" panose="020B0606030504020204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xmlns="" id="{66ACFF6B-D1BC-44D1-9BF4-9AED0A3BE9CE}"/>
              </a:ext>
            </a:extLst>
          </p:cNvPr>
          <p:cNvSpPr txBox="1">
            <a:spLocks/>
          </p:cNvSpPr>
          <p:nvPr/>
        </p:nvSpPr>
        <p:spPr>
          <a:xfrm>
            <a:off x="8993209" y="3922501"/>
            <a:ext cx="2087182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i="1" dirty="0">
                <a:solidFill>
                  <a:srgbClr val="979DAC"/>
                </a:solidFill>
                <a:latin typeface="Georgia" panose="02040502050405020303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10:00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xmlns="" id="{24454021-66E0-48FA-9C80-3AC1EA702848}"/>
              </a:ext>
            </a:extLst>
          </p:cNvPr>
          <p:cNvSpPr txBox="1">
            <a:spLocks/>
          </p:cNvSpPr>
          <p:nvPr/>
        </p:nvSpPr>
        <p:spPr>
          <a:xfrm>
            <a:off x="1383838" y="3922501"/>
            <a:ext cx="1144209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dirty="0">
                <a:solidFill>
                  <a:srgbClr val="0466C8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Lorem</a:t>
            </a: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xmlns="" id="{A9E81CBF-61BF-4E5C-892E-EEA4261C8F29}"/>
              </a:ext>
            </a:extLst>
          </p:cNvPr>
          <p:cNvSpPr/>
          <p:nvPr/>
        </p:nvSpPr>
        <p:spPr>
          <a:xfrm rot="10800000">
            <a:off x="3050561" y="4350704"/>
            <a:ext cx="115261" cy="99363"/>
          </a:xfrm>
          <a:prstGeom prst="triangle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xmlns="" id="{4763F713-F56E-46CA-8CE2-8B4DD42DE22A}"/>
              </a:ext>
            </a:extLst>
          </p:cNvPr>
          <p:cNvSpPr/>
          <p:nvPr/>
        </p:nvSpPr>
        <p:spPr>
          <a:xfrm rot="10800000">
            <a:off x="6038369" y="4350704"/>
            <a:ext cx="115261" cy="99363"/>
          </a:xfrm>
          <a:prstGeom prst="triangle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xmlns="" id="{6E1372F8-621D-47CD-8A7E-DDEDCF647FBD}"/>
              </a:ext>
            </a:extLst>
          </p:cNvPr>
          <p:cNvSpPr/>
          <p:nvPr/>
        </p:nvSpPr>
        <p:spPr>
          <a:xfrm rot="10800000">
            <a:off x="9115184" y="4350704"/>
            <a:ext cx="115261" cy="99363"/>
          </a:xfrm>
          <a:prstGeom prst="triangle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65C0C292-5A4D-403D-9838-004A97875EE3}"/>
              </a:ext>
            </a:extLst>
          </p:cNvPr>
          <p:cNvCxnSpPr>
            <a:cxnSpLocks/>
          </p:cNvCxnSpPr>
          <p:nvPr/>
        </p:nvCxnSpPr>
        <p:spPr>
          <a:xfrm>
            <a:off x="3790470" y="4027954"/>
            <a:ext cx="2029305" cy="0"/>
          </a:xfrm>
          <a:prstGeom prst="line">
            <a:avLst/>
          </a:prstGeom>
          <a:ln w="12700" cmpd="sng">
            <a:solidFill>
              <a:srgbClr val="7D8597"/>
            </a:solidFill>
            <a:prstDash val="sysDash"/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45CF2AAE-170A-4940-B7AA-4F862DCF9465}"/>
              </a:ext>
            </a:extLst>
          </p:cNvPr>
          <p:cNvCxnSpPr>
            <a:cxnSpLocks/>
          </p:cNvCxnSpPr>
          <p:nvPr/>
        </p:nvCxnSpPr>
        <p:spPr>
          <a:xfrm>
            <a:off x="6819420" y="4027954"/>
            <a:ext cx="2029305" cy="0"/>
          </a:xfrm>
          <a:prstGeom prst="line">
            <a:avLst/>
          </a:prstGeom>
          <a:ln w="12700" cmpd="sng">
            <a:solidFill>
              <a:srgbClr val="7D8597"/>
            </a:solidFill>
            <a:prstDash val="sysDash"/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4771CE5F-66FF-4595-A2B7-8B5C60C6C2B8}"/>
              </a:ext>
            </a:extLst>
          </p:cNvPr>
          <p:cNvCxnSpPr>
            <a:cxnSpLocks/>
          </p:cNvCxnSpPr>
          <p:nvPr/>
        </p:nvCxnSpPr>
        <p:spPr>
          <a:xfrm>
            <a:off x="9781695" y="4027954"/>
            <a:ext cx="2257905" cy="0"/>
          </a:xfrm>
          <a:prstGeom prst="line">
            <a:avLst/>
          </a:prstGeom>
          <a:ln w="12700" cmpd="sng">
            <a:solidFill>
              <a:srgbClr val="979DAC"/>
            </a:solidFill>
            <a:prstDash val="sysDash"/>
            <a:headEnd type="none"/>
            <a:tailEnd type="oval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A person explaining something to a group of people&#10;&#10;Description automatically generated with low confidence">
            <a:extLst>
              <a:ext uri="{FF2B5EF4-FFF2-40B4-BE49-F238E27FC236}">
                <a16:creationId xmlns:a16="http://schemas.microsoft.com/office/drawing/2014/main" xmlns="" id="{E3BB9555-880D-44AD-8AD8-9EB1E9CAA11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06001" y="2051212"/>
            <a:ext cx="2180349" cy="1453566"/>
          </a:xfrm>
          <a:prstGeom prst="rect">
            <a:avLst/>
          </a:prstGeom>
        </p:spPr>
      </p:pic>
      <p:pic>
        <p:nvPicPr>
          <p:cNvPr id="31" name="Picture 30" descr="A group of people around a table&#10;&#10;Description automatically generated with medium confidence">
            <a:extLst>
              <a:ext uri="{FF2B5EF4-FFF2-40B4-BE49-F238E27FC236}">
                <a16:creationId xmlns:a16="http://schemas.microsoft.com/office/drawing/2014/main" xmlns="" id="{6762350E-59F1-4A0B-BDEC-2B39DC6F4E7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44599" y="2051212"/>
            <a:ext cx="2180349" cy="1453566"/>
          </a:xfrm>
          <a:prstGeom prst="rect">
            <a:avLst/>
          </a:prstGeom>
        </p:spPr>
      </p:pic>
      <p:pic>
        <p:nvPicPr>
          <p:cNvPr id="33" name="Picture 32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xmlns="" id="{2EEB843C-A77E-4CE0-9392-F283A53085D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3197" y="2051212"/>
            <a:ext cx="2180349" cy="1453566"/>
          </a:xfrm>
          <a:prstGeom prst="rect">
            <a:avLst/>
          </a:prstGeom>
        </p:spPr>
      </p:pic>
      <p:pic>
        <p:nvPicPr>
          <p:cNvPr id="35" name="Picture 34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xmlns="" id="{0DE52302-F181-4CC3-8172-BCCA3C024658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21796" y="2051212"/>
            <a:ext cx="2390734" cy="145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580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9BE7FF5-1B44-48D7-8A50-FE909C0A46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r>
              <a:rPr lang="en-ID" dirty="0"/>
              <a:t>0</a:t>
            </a:r>
            <a:fld id="{8BEBFD21-0730-494A-B9A8-7A1E682354E2}" type="slidenum">
              <a:rPr lang="en-ID" smtClean="0"/>
              <a:pPr algn="r"/>
              <a:t>5</a:t>
            </a:fld>
            <a:endParaRPr lang="en-ID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0595AA7-3F43-4DB1-A7FE-0576A299A69D}"/>
              </a:ext>
            </a:extLst>
          </p:cNvPr>
          <p:cNvSpPr txBox="1"/>
          <p:nvPr/>
        </p:nvSpPr>
        <p:spPr>
          <a:xfrm>
            <a:off x="609600" y="530394"/>
            <a:ext cx="1097280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00123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Topics to discuss</a:t>
            </a:r>
            <a:br>
              <a:rPr lang="en-US" sz="4000" b="1" dirty="0">
                <a:solidFill>
                  <a:srgbClr val="00123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200" dirty="0">
                <a:solidFill>
                  <a:srgbClr val="0466C8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Business Meeting Agenda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6BBC640-8401-4A07-9BBC-C6C0E2AF77AD}"/>
              </a:ext>
            </a:extLst>
          </p:cNvPr>
          <p:cNvSpPr/>
          <p:nvPr/>
        </p:nvSpPr>
        <p:spPr>
          <a:xfrm>
            <a:off x="2028824" y="3202938"/>
            <a:ext cx="2461896" cy="2851151"/>
          </a:xfrm>
          <a:prstGeom prst="rect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324000" rIns="274320" bIns="365760" rtlCol="0" anchor="b" anchorCtr="0"/>
          <a:lstStyle/>
          <a:p>
            <a:pPr>
              <a:spcBef>
                <a:spcPts val="2400"/>
              </a:spcBef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Lorem Ipsum is simply dummy text </a:t>
            </a:r>
          </a:p>
          <a:p>
            <a: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18:00 PM – 22:00 PM</a:t>
            </a:r>
            <a:endParaRPr lang="en-US" sz="1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92E53AFC-E979-4ACE-949C-AA5F18BBFFE3}"/>
              </a:ext>
            </a:extLst>
          </p:cNvPr>
          <p:cNvSpPr/>
          <p:nvPr/>
        </p:nvSpPr>
        <p:spPr>
          <a:xfrm>
            <a:off x="2321151" y="3611391"/>
            <a:ext cx="647613" cy="769441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algn="ctr">
              <a:spcBef>
                <a:spcPts val="2400"/>
              </a:spcBef>
            </a:pP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01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8EF9E2A-2871-4BB5-B230-B0B546780378}"/>
              </a:ext>
            </a:extLst>
          </p:cNvPr>
          <p:cNvSpPr/>
          <p:nvPr/>
        </p:nvSpPr>
        <p:spPr>
          <a:xfrm>
            <a:off x="7163010" y="3202938"/>
            <a:ext cx="2461896" cy="2851151"/>
          </a:xfrm>
          <a:prstGeom prst="rect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324000" rIns="274320" bIns="365760" rtlCol="0" anchor="b" anchorCtr="0"/>
          <a:lstStyle/>
          <a:p>
            <a:pPr>
              <a:spcBef>
                <a:spcPts val="2400"/>
              </a:spcBef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Lorem Ipsum is simply dummy text </a:t>
            </a:r>
            <a: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18:00 PM – 22:00 PM</a:t>
            </a:r>
            <a:endParaRPr lang="en-US" sz="1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FCF46712-D73F-42AF-A5A4-2AD913C73753}"/>
              </a:ext>
            </a:extLst>
          </p:cNvPr>
          <p:cNvSpPr/>
          <p:nvPr/>
        </p:nvSpPr>
        <p:spPr>
          <a:xfrm>
            <a:off x="7455337" y="3611391"/>
            <a:ext cx="647613" cy="769441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algn="ctr">
              <a:spcBef>
                <a:spcPts val="2400"/>
              </a:spcBef>
            </a:pP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03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5216C0AE-7F1F-44A8-9482-C8F51DB21DCF}"/>
              </a:ext>
            </a:extLst>
          </p:cNvPr>
          <p:cNvSpPr/>
          <p:nvPr/>
        </p:nvSpPr>
        <p:spPr>
          <a:xfrm>
            <a:off x="9730104" y="3202938"/>
            <a:ext cx="2461896" cy="2851151"/>
          </a:xfrm>
          <a:prstGeom prst="rect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324000" rIns="274320" bIns="365760" rtlCol="0" anchor="b" anchorCtr="0"/>
          <a:lstStyle/>
          <a:p>
            <a:pPr>
              <a:spcBef>
                <a:spcPts val="2400"/>
              </a:spcBef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Lorem Ipsum is simply dummy text </a:t>
            </a:r>
            <a: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18:00 PM – 22:00 PM</a:t>
            </a:r>
            <a:endParaRPr lang="en-US" sz="1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2BB8CE65-8401-4EB3-B016-D8D73E1814F6}"/>
              </a:ext>
            </a:extLst>
          </p:cNvPr>
          <p:cNvSpPr/>
          <p:nvPr/>
        </p:nvSpPr>
        <p:spPr>
          <a:xfrm>
            <a:off x="10022431" y="3611391"/>
            <a:ext cx="647613" cy="769441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algn="ctr">
              <a:spcBef>
                <a:spcPts val="2400"/>
              </a:spcBef>
            </a:pP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04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652C4AB8-A587-42E3-837B-009E8F9F94DD}"/>
              </a:ext>
            </a:extLst>
          </p:cNvPr>
          <p:cNvSpPr/>
          <p:nvPr/>
        </p:nvSpPr>
        <p:spPr>
          <a:xfrm>
            <a:off x="4595917" y="2371726"/>
            <a:ext cx="2461896" cy="3682364"/>
          </a:xfrm>
          <a:prstGeom prst="rect">
            <a:avLst/>
          </a:prstGeom>
          <a:solidFill>
            <a:srgbClr val="0466C8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1828800" rIns="274320" bIns="0" rtlCol="0" anchor="t" anchorCtr="0"/>
          <a:lstStyle/>
          <a:p>
            <a:pPr lvl="0">
              <a:spcBef>
                <a:spcPts val="2400"/>
              </a:spcBef>
            </a:pPr>
            <a:r>
              <a:rPr lang="en-US" sz="1600" b="1" dirty="0">
                <a:solidFill>
                  <a:srgbClr val="FFFFFF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Lorem Ipsum is simply dummy text </a:t>
            </a:r>
            <a:r>
              <a:rPr lang="en-US" sz="10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0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0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0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18:00 PM – 22:00 PM</a:t>
            </a:r>
            <a:br>
              <a:rPr lang="en-US" sz="14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4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dirty="0">
                <a:solidFill>
                  <a:srgbClr val="FFFFFF">
                    <a:alpha val="70000"/>
                  </a:srgb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peep at some distant orb has power to raise and purify</a:t>
            </a:r>
            <a:endParaRPr lang="en-US" sz="1000" dirty="0">
              <a:solidFill>
                <a:srgbClr val="FFFFFF">
                  <a:alpha val="70000"/>
                </a:srgb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4E3B0E2D-9A09-4B79-85BC-4AD4FAF0212B}"/>
              </a:ext>
            </a:extLst>
          </p:cNvPr>
          <p:cNvSpPr/>
          <p:nvPr/>
        </p:nvSpPr>
        <p:spPr>
          <a:xfrm>
            <a:off x="4885803" y="2949672"/>
            <a:ext cx="647613" cy="769441"/>
          </a:xfrm>
          <a:prstGeom prst="rect">
            <a:avLst/>
          </a:prstGeom>
        </p:spPr>
        <p:txBody>
          <a:bodyPr wrap="none" lIns="0" rIns="0">
            <a:spAutoFit/>
          </a:bodyPr>
          <a:lstStyle/>
          <a:p>
            <a:pPr algn="ctr">
              <a:spcBef>
                <a:spcPts val="2400"/>
              </a:spcBef>
            </a:pPr>
            <a:r>
              <a:rPr lang="en-US" sz="4400" b="1" dirty="0">
                <a:solidFill>
                  <a:srgbClr val="FFFFFF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02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xmlns="" id="{C7EAD0AF-129B-4D54-8114-C5C8049CD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390699" y="2638523"/>
            <a:ext cx="391390" cy="35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701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ontent Placeholder 4">
            <a:extLst>
              <a:ext uri="{FF2B5EF4-FFF2-40B4-BE49-F238E27FC236}">
                <a16:creationId xmlns:a16="http://schemas.microsoft.com/office/drawing/2014/main" xmlns="" id="{E55BB4B2-7D23-4A76-8657-66E2BFD2EC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5903374"/>
              </p:ext>
            </p:extLst>
          </p:nvPr>
        </p:nvGraphicFramePr>
        <p:xfrm>
          <a:off x="609600" y="1918251"/>
          <a:ext cx="7696199" cy="425394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994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9945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9945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9945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09945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09945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099457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241425">
                <a:tc>
                  <a:txBody>
                    <a:bodyPr/>
                    <a:lstStyle/>
                    <a:p>
                      <a:pPr algn="l"/>
                      <a:r>
                        <a:rPr lang="en-US" sz="900" b="0" cap="none" spc="-20" baseline="0" dirty="0">
                          <a:solidFill>
                            <a:srgbClr val="FFFFFF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Week 1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cap="all" spc="-20" baseline="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cap="all" spc="-20" baseline="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cap="all" spc="-20" baseline="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cap="all" spc="-20" baseline="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cap="all" spc="-20" baseline="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cap="all" spc="-20" baseline="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41425">
                <a:tc>
                  <a:txBody>
                    <a:bodyPr/>
                    <a:lstStyle/>
                    <a:p>
                      <a:pPr algn="l"/>
                      <a:r>
                        <a:rPr lang="en-US" sz="900" b="0" cap="all" spc="-20" baseline="0" dirty="0">
                          <a:solidFill>
                            <a:srgbClr val="FFFFFF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S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cap="all" spc="-20" baseline="0" dirty="0">
                          <a:solidFill>
                            <a:srgbClr val="FFFFFF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M</a:t>
                      </a: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cap="all" spc="-20" baseline="0" dirty="0">
                          <a:solidFill>
                            <a:srgbClr val="FFFFFF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T</a:t>
                      </a: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cap="all" spc="-20" baseline="0" dirty="0">
                          <a:solidFill>
                            <a:srgbClr val="FFFFFF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W</a:t>
                      </a: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cap="all" spc="-20" baseline="0" dirty="0">
                          <a:solidFill>
                            <a:srgbClr val="FFFFFF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T</a:t>
                      </a: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cap="all" spc="-20" baseline="0" dirty="0">
                          <a:solidFill>
                            <a:srgbClr val="FFFFFF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F</a:t>
                      </a: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cap="all" spc="-20" baseline="0" dirty="0">
                          <a:solidFill>
                            <a:srgbClr val="FFFFFF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S</a:t>
                      </a:r>
                    </a:p>
                  </a:txBody>
                  <a:tcPr marL="82179" marR="82179" marT="41090" marB="4109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41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41425"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3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7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05445"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41425"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9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10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12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13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14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05445"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9DA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9DA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9DA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41425"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15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16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17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18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19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21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05445"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9DA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9DA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9DA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9DA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41425"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22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23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24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25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ea typeface="Open Sans Semibold" pitchFamily="34" charset="0"/>
                          <a:cs typeface="Segoe UI" panose="020B0502040204020203" pitchFamily="34" charset="0"/>
                        </a:rPr>
                        <a:t>26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27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28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542194"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41425"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29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0" spc="-20" dirty="0">
                          <a:solidFill>
                            <a:schemeClr val="tx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30</a:t>
                      </a: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505445"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rgbClr val="FFFFFF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466C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ea typeface="Open Sans Semibold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900" b="0" spc="-20" dirty="0">
                        <a:solidFill>
                          <a:schemeClr val="tx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82179" marR="82179" marT="41090" marB="41090">
                    <a:lnL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3415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1C734F9-EF4F-4324-AEB6-3CC37EBC1E6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534583">
            <a:off x="6781880" y="-171291"/>
            <a:ext cx="1138782" cy="7518105"/>
          </a:xfrm>
          <a:prstGeom prst="rect">
            <a:avLst/>
          </a:prstGeom>
        </p:spPr>
      </p:pic>
      <p:pic>
        <p:nvPicPr>
          <p:cNvPr id="8" name="Picture 7" descr="A picture containing person, person&#10;&#10;Description automatically generated">
            <a:extLst>
              <a:ext uri="{FF2B5EF4-FFF2-40B4-BE49-F238E27FC236}">
                <a16:creationId xmlns:a16="http://schemas.microsoft.com/office/drawing/2014/main" xmlns="" id="{88159CE6-9B48-4192-AC66-EF4C927BD74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36" t="13237" r="1293" b="7014"/>
          <a:stretch/>
        </p:blipFill>
        <p:spPr>
          <a:xfrm flipH="1">
            <a:off x="6779956" y="-12358"/>
            <a:ext cx="5412044" cy="6881648"/>
          </a:xfrm>
          <a:custGeom>
            <a:avLst/>
            <a:gdLst>
              <a:gd name="connsiteX0" fmla="*/ 5412044 w 5412044"/>
              <a:gd name="connsiteY0" fmla="*/ 0 h 6881648"/>
              <a:gd name="connsiteX1" fmla="*/ 0 w 5412044"/>
              <a:gd name="connsiteY1" fmla="*/ 0 h 6881648"/>
              <a:gd name="connsiteX2" fmla="*/ 0 w 5412044"/>
              <a:gd name="connsiteY2" fmla="*/ 6870359 h 6881648"/>
              <a:gd name="connsiteX3" fmla="*/ 3199422 w 5412044"/>
              <a:gd name="connsiteY3" fmla="*/ 6881648 h 688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2044" h="6881648">
                <a:moveTo>
                  <a:pt x="5412044" y="0"/>
                </a:moveTo>
                <a:lnTo>
                  <a:pt x="0" y="0"/>
                </a:lnTo>
                <a:lnTo>
                  <a:pt x="0" y="6870359"/>
                </a:lnTo>
                <a:lnTo>
                  <a:pt x="3199422" y="6881648"/>
                </a:lnTo>
                <a:close/>
              </a:path>
            </a:pathLst>
          </a:cu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D2AC823A-0436-4854-8952-A8A234F5C3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r>
              <a:rPr lang="en-ID" dirty="0">
                <a:solidFill>
                  <a:schemeClr val="bg1"/>
                </a:solidFill>
              </a:rPr>
              <a:t>0</a:t>
            </a:r>
            <a:fld id="{8BEBFD21-0730-494A-B9A8-7A1E682354E2}" type="slidenum">
              <a:rPr lang="en-ID" smtClean="0">
                <a:solidFill>
                  <a:schemeClr val="bg1"/>
                </a:solidFill>
              </a:rPr>
              <a:pPr algn="r"/>
              <a:t>6</a:t>
            </a:fld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3AE816A5-8CBB-415F-AD5C-3D2349E369AE}"/>
              </a:ext>
            </a:extLst>
          </p:cNvPr>
          <p:cNvSpPr txBox="1">
            <a:spLocks/>
          </p:cNvSpPr>
          <p:nvPr/>
        </p:nvSpPr>
        <p:spPr>
          <a:xfrm>
            <a:off x="619269" y="1191555"/>
            <a:ext cx="5476731" cy="49308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400" b="0" dirty="0">
                <a:solidFill>
                  <a:srgbClr val="001233"/>
                </a:solidFill>
                <a:latin typeface="Segoe UI Light"/>
                <a:cs typeface="Segoe UI" panose="020B0502040204020203" pitchFamily="34" charset="0"/>
              </a:rPr>
              <a:t>Lorem Ipsum is simply dummy text of the printing and typesetting industry. Lorem Ipsum has been the industry's standard dummy text ever.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9A04AD05-DAE7-4906-BE29-A84FFD699747}"/>
              </a:ext>
            </a:extLst>
          </p:cNvPr>
          <p:cNvSpPr txBox="1">
            <a:spLocks/>
          </p:cNvSpPr>
          <p:nvPr/>
        </p:nvSpPr>
        <p:spPr>
          <a:xfrm>
            <a:off x="609600" y="552299"/>
            <a:ext cx="4508500" cy="53822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200" b="0" i="1" dirty="0">
                <a:solidFill>
                  <a:srgbClr val="001233"/>
                </a:solidFill>
                <a:cs typeface="Segoe UI" panose="020B0502040204020203" pitchFamily="34" charset="0"/>
              </a:rPr>
              <a:t>January 2021</a:t>
            </a:r>
          </a:p>
        </p:txBody>
      </p:sp>
    </p:spTree>
    <p:extLst>
      <p:ext uri="{BB962C8B-B14F-4D97-AF65-F5344CB8AC3E}">
        <p14:creationId xmlns:p14="http://schemas.microsoft.com/office/powerpoint/2010/main" val="594795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3AEBE8FC-B36A-4FD4-9F54-AEA6AE1AE0CF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31D9EEDC-DF6C-46B4-8B28-1C56A9E8AAF5}"/>
              </a:ext>
            </a:extLst>
          </p:cNvPr>
          <p:cNvSpPr/>
          <p:nvPr/>
        </p:nvSpPr>
        <p:spPr>
          <a:xfrm>
            <a:off x="2791954" y="4213564"/>
            <a:ext cx="3377400" cy="781792"/>
          </a:xfrm>
          <a:prstGeom prst="rect">
            <a:avLst/>
          </a:prstGeom>
          <a:solidFill>
            <a:srgbClr val="046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0" rIns="91440" rtlCol="0" anchor="ctr"/>
          <a:lstStyle/>
          <a:p>
            <a:r>
              <a:rPr lang="en-US" sz="3200" b="1" dirty="0">
                <a:solidFill>
                  <a:schemeClr val="bg1"/>
                </a:solidFill>
                <a:latin typeface="Segoe UI" panose="020B0502040204020203" pitchFamily="34" charset="0"/>
                <a:ea typeface="Playfair Display" charset="0"/>
                <a:cs typeface="Segoe UI" panose="020B0502040204020203" pitchFamily="34" charset="0"/>
              </a:rPr>
              <a:t>Business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424973D7-EB7E-4483-A4EA-36A82FC67F3A}"/>
              </a:ext>
            </a:extLst>
          </p:cNvPr>
          <p:cNvSpPr/>
          <p:nvPr/>
        </p:nvSpPr>
        <p:spPr>
          <a:xfrm>
            <a:off x="2791954" y="5109657"/>
            <a:ext cx="5069346" cy="781792"/>
          </a:xfrm>
          <a:prstGeom prst="rect">
            <a:avLst/>
          </a:prstGeom>
          <a:solidFill>
            <a:srgbClr val="046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0" rIns="91440" rtlCol="0" anchor="ctr"/>
          <a:lstStyle/>
          <a:p>
            <a:r>
              <a:rPr lang="en-US" sz="3200" b="1" dirty="0">
                <a:solidFill>
                  <a:schemeClr val="bg1"/>
                </a:solidFill>
                <a:latin typeface="Segoe UI" panose="020B0502040204020203" pitchFamily="34" charset="0"/>
                <a:ea typeface="Playfair Display" charset="0"/>
                <a:cs typeface="Segoe UI" panose="020B0502040204020203" pitchFamily="34" charset="0"/>
              </a:rPr>
              <a:t>Meeting Agenda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98F5B541-9BE0-4902-9EF8-D2FA746CFA7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65417" flipH="1">
            <a:off x="4240470" y="-171291"/>
            <a:ext cx="1138782" cy="7518105"/>
          </a:xfrm>
          <a:prstGeom prst="rect">
            <a:avLst/>
          </a:prstGeom>
        </p:spPr>
      </p:pic>
      <p:pic>
        <p:nvPicPr>
          <p:cNvPr id="6" name="Picture 5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xmlns="" id="{C96F06FE-7963-41A7-8385-631FE5BDF39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0740" r="6688"/>
          <a:stretch/>
        </p:blipFill>
        <p:spPr>
          <a:xfrm>
            <a:off x="1" y="0"/>
            <a:ext cx="5408071" cy="6858000"/>
          </a:xfrm>
          <a:custGeom>
            <a:avLst/>
            <a:gdLst>
              <a:gd name="connsiteX0" fmla="*/ 0 w 5408071"/>
              <a:gd name="connsiteY0" fmla="*/ 0 h 6858000"/>
              <a:gd name="connsiteX1" fmla="*/ 5408071 w 5408071"/>
              <a:gd name="connsiteY1" fmla="*/ 0 h 6858000"/>
              <a:gd name="connsiteX2" fmla="*/ 3203052 w 5408071"/>
              <a:gd name="connsiteY2" fmla="*/ 6858000 h 6858000"/>
              <a:gd name="connsiteX3" fmla="*/ 0 w 54080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08071" h="6858000">
                <a:moveTo>
                  <a:pt x="0" y="0"/>
                </a:moveTo>
                <a:lnTo>
                  <a:pt x="5408071" y="0"/>
                </a:lnTo>
                <a:lnTo>
                  <a:pt x="320305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341B36E-6A1B-448F-9623-69FFDDDB34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r>
              <a:rPr lang="en-ID" dirty="0">
                <a:solidFill>
                  <a:schemeClr val="bg1"/>
                </a:solidFill>
              </a:rPr>
              <a:t>0</a:t>
            </a:r>
            <a:fld id="{8BEBFD21-0730-494A-B9A8-7A1E682354E2}" type="slidenum">
              <a:rPr lang="en-ID" smtClean="0">
                <a:solidFill>
                  <a:schemeClr val="bg1"/>
                </a:solidFill>
              </a:rPr>
              <a:pPr algn="r"/>
              <a:t>7</a:t>
            </a:fld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1EFEBFCC-5165-4CE5-9518-21BEAECD5EFB}"/>
              </a:ext>
            </a:extLst>
          </p:cNvPr>
          <p:cNvSpPr txBox="1">
            <a:spLocks/>
          </p:cNvSpPr>
          <p:nvPr/>
        </p:nvSpPr>
        <p:spPr>
          <a:xfrm>
            <a:off x="8759295" y="841316"/>
            <a:ext cx="1879600" cy="23455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400" b="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JANUARY 2021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7CC74455-B5A6-4F22-A884-9AACB6F7D445}"/>
              </a:ext>
            </a:extLst>
          </p:cNvPr>
          <p:cNvCxnSpPr/>
          <p:nvPr/>
        </p:nvCxnSpPr>
        <p:spPr>
          <a:xfrm>
            <a:off x="8759295" y="1195253"/>
            <a:ext cx="32370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6C5D6B03-49BF-4710-BF88-38C21737DA13}"/>
              </a:ext>
            </a:extLst>
          </p:cNvPr>
          <p:cNvSpPr txBox="1">
            <a:spLocks/>
          </p:cNvSpPr>
          <p:nvPr/>
        </p:nvSpPr>
        <p:spPr>
          <a:xfrm>
            <a:off x="8759296" y="1335065"/>
            <a:ext cx="2232554" cy="75161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400" b="0" dirty="0">
                <a:solidFill>
                  <a:schemeClr val="bg1"/>
                </a:solidFill>
                <a:latin typeface="Segoe UI Light"/>
                <a:cs typeface="Segoe UI" panose="020B0502040204020203" pitchFamily="34" charset="0"/>
              </a:rPr>
              <a:t>Lorem Ipsum is simply dummy text of the printing and typesetting industry.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F76828B5-B309-4C39-9631-D9734BC7A2F4}"/>
              </a:ext>
            </a:extLst>
          </p:cNvPr>
          <p:cNvCxnSpPr>
            <a:cxnSpLocks/>
          </p:cNvCxnSpPr>
          <p:nvPr/>
        </p:nvCxnSpPr>
        <p:spPr>
          <a:xfrm>
            <a:off x="9073621" y="1195253"/>
            <a:ext cx="31051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9EF820F1-573C-424A-B005-02D026912051}"/>
              </a:ext>
            </a:extLst>
          </p:cNvPr>
          <p:cNvSpPr txBox="1">
            <a:spLocks/>
          </p:cNvSpPr>
          <p:nvPr/>
        </p:nvSpPr>
        <p:spPr>
          <a:xfrm>
            <a:off x="7740121" y="2806949"/>
            <a:ext cx="1879600" cy="2680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JANUARY 2021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5CF27A7A-C599-49F6-9EC7-F28F46251C46}"/>
              </a:ext>
            </a:extLst>
          </p:cNvPr>
          <p:cNvCxnSpPr/>
          <p:nvPr/>
        </p:nvCxnSpPr>
        <p:spPr>
          <a:xfrm>
            <a:off x="7740121" y="3280346"/>
            <a:ext cx="32370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>
            <a:extLst>
              <a:ext uri="{FF2B5EF4-FFF2-40B4-BE49-F238E27FC236}">
                <a16:creationId xmlns:a16="http://schemas.microsoft.com/office/drawing/2014/main" xmlns="" id="{123F92C6-9AF4-4A00-AC80-D1597548A8A3}"/>
              </a:ext>
            </a:extLst>
          </p:cNvPr>
          <p:cNvSpPr txBox="1">
            <a:spLocks/>
          </p:cNvSpPr>
          <p:nvPr/>
        </p:nvSpPr>
        <p:spPr>
          <a:xfrm>
            <a:off x="7740121" y="3420158"/>
            <a:ext cx="3523721" cy="49308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latin typeface="Segoe UI Light"/>
                <a:cs typeface="Segoe UI" panose="020B0502040204020203" pitchFamily="34" charset="0"/>
              </a:rPr>
              <a:t>Lorem Ipsum is simply dummy text of the printing and typesetting industry.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878E9391-76DC-4523-99FE-840328A94D2C}"/>
              </a:ext>
            </a:extLst>
          </p:cNvPr>
          <p:cNvCxnSpPr>
            <a:cxnSpLocks/>
          </p:cNvCxnSpPr>
          <p:nvPr/>
        </p:nvCxnSpPr>
        <p:spPr>
          <a:xfrm>
            <a:off x="8054447" y="3280346"/>
            <a:ext cx="41375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91C038DA-BAB6-4DE8-948D-E449FED4CE45}"/>
              </a:ext>
            </a:extLst>
          </p:cNvPr>
          <p:cNvGrpSpPr/>
          <p:nvPr/>
        </p:nvGrpSpPr>
        <p:grpSpPr>
          <a:xfrm>
            <a:off x="8759295" y="5006804"/>
            <a:ext cx="3419476" cy="1245365"/>
            <a:chOff x="8759295" y="5168016"/>
            <a:chExt cx="3419476" cy="1245365"/>
          </a:xfrm>
        </p:grpSpPr>
        <p:sp>
          <p:nvSpPr>
            <p:cNvPr id="30" name="Title 1">
              <a:extLst>
                <a:ext uri="{FF2B5EF4-FFF2-40B4-BE49-F238E27FC236}">
                  <a16:creationId xmlns:a16="http://schemas.microsoft.com/office/drawing/2014/main" xmlns="" id="{88FF8DDD-EC26-417A-8B0F-F41D72AB4749}"/>
                </a:ext>
              </a:extLst>
            </p:cNvPr>
            <p:cNvSpPr txBox="1">
              <a:spLocks/>
            </p:cNvSpPr>
            <p:nvPr/>
          </p:nvSpPr>
          <p:spPr>
            <a:xfrm>
              <a:off x="8759295" y="5168016"/>
              <a:ext cx="1879600" cy="234551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Georgia" panose="02040502050405020303" pitchFamily="18" charset="0"/>
                  <a:ea typeface="+mj-ea"/>
                  <a:cs typeface="+mj-cs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en-US" sz="1400" b="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JANUARY 2021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xmlns="" id="{C06D7F8E-A493-4A03-AAD1-3E7F3DE36AC9}"/>
                </a:ext>
              </a:extLst>
            </p:cNvPr>
            <p:cNvCxnSpPr/>
            <p:nvPr/>
          </p:nvCxnSpPr>
          <p:spPr>
            <a:xfrm>
              <a:off x="8759295" y="5521953"/>
              <a:ext cx="323705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itle 1">
              <a:extLst>
                <a:ext uri="{FF2B5EF4-FFF2-40B4-BE49-F238E27FC236}">
                  <a16:creationId xmlns:a16="http://schemas.microsoft.com/office/drawing/2014/main" xmlns="" id="{3F4CCEF0-EBDA-43BA-8D16-9FEBF40155A0}"/>
                </a:ext>
              </a:extLst>
            </p:cNvPr>
            <p:cNvSpPr txBox="1">
              <a:spLocks/>
            </p:cNvSpPr>
            <p:nvPr/>
          </p:nvSpPr>
          <p:spPr>
            <a:xfrm>
              <a:off x="8759296" y="5661765"/>
              <a:ext cx="2232554" cy="751616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b="1" kern="1200">
                  <a:solidFill>
                    <a:schemeClr val="tx1"/>
                  </a:solidFill>
                  <a:latin typeface="Georgia" panose="02040502050405020303" pitchFamily="18" charset="0"/>
                  <a:ea typeface="+mj-ea"/>
                  <a:cs typeface="+mj-cs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en-US" sz="1400" b="0" dirty="0">
                  <a:solidFill>
                    <a:schemeClr val="bg1"/>
                  </a:solidFill>
                  <a:latin typeface="Segoe UI Light"/>
                  <a:cs typeface="Segoe UI" panose="020B0502040204020203" pitchFamily="34" charset="0"/>
                </a:rPr>
                <a:t>Lorem Ipsum is simply dummy text of the printing and typesetting industry. 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xmlns="" id="{7FC980AA-846B-420A-A95D-683934A00541}"/>
                </a:ext>
              </a:extLst>
            </p:cNvPr>
            <p:cNvCxnSpPr>
              <a:cxnSpLocks/>
            </p:cNvCxnSpPr>
            <p:nvPr/>
          </p:nvCxnSpPr>
          <p:spPr>
            <a:xfrm>
              <a:off x="9073621" y="5521953"/>
              <a:ext cx="31051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47E0A416-4D9A-42CC-AF15-B9D846F17AAE}"/>
              </a:ext>
            </a:extLst>
          </p:cNvPr>
          <p:cNvCxnSpPr>
            <a:cxnSpLocks/>
          </p:cNvCxnSpPr>
          <p:nvPr/>
        </p:nvCxnSpPr>
        <p:spPr>
          <a:xfrm>
            <a:off x="11830050" y="6366391"/>
            <a:ext cx="361950" cy="0"/>
          </a:xfrm>
          <a:prstGeom prst="line">
            <a:avLst/>
          </a:prstGeom>
          <a:ln w="15875">
            <a:solidFill>
              <a:srgbClr val="0466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60E2228B-F13A-4C3F-9642-A07BB1834C4A}"/>
              </a:ext>
            </a:extLst>
          </p:cNvPr>
          <p:cNvGrpSpPr/>
          <p:nvPr/>
        </p:nvGrpSpPr>
        <p:grpSpPr>
          <a:xfrm>
            <a:off x="8759295" y="4632903"/>
            <a:ext cx="285750" cy="285750"/>
            <a:chOff x="9882188" y="1354138"/>
            <a:chExt cx="285750" cy="285750"/>
          </a:xfrm>
          <a:solidFill>
            <a:srgbClr val="03478B"/>
          </a:solidFill>
        </p:grpSpPr>
        <p:sp>
          <p:nvSpPr>
            <p:cNvPr id="40" name="Freeform 186">
              <a:extLst>
                <a:ext uri="{FF2B5EF4-FFF2-40B4-BE49-F238E27FC236}">
                  <a16:creationId xmlns:a16="http://schemas.microsoft.com/office/drawing/2014/main" xmlns="" id="{1905D7D6-1396-4410-9C4E-1159AB931B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91713" y="1482725"/>
              <a:ext cx="133350" cy="157163"/>
            </a:xfrm>
            <a:custGeom>
              <a:avLst/>
              <a:gdLst>
                <a:gd name="T0" fmla="*/ 89 w 421"/>
                <a:gd name="T1" fmla="*/ 454 h 496"/>
                <a:gd name="T2" fmla="*/ 30 w 421"/>
                <a:gd name="T3" fmla="*/ 392 h 496"/>
                <a:gd name="T4" fmla="*/ 145 w 421"/>
                <a:gd name="T5" fmla="*/ 416 h 496"/>
                <a:gd name="T6" fmla="*/ 253 w 421"/>
                <a:gd name="T7" fmla="*/ 418 h 496"/>
                <a:gd name="T8" fmla="*/ 373 w 421"/>
                <a:gd name="T9" fmla="*/ 399 h 496"/>
                <a:gd name="T10" fmla="*/ 355 w 421"/>
                <a:gd name="T11" fmla="*/ 448 h 496"/>
                <a:gd name="T12" fmla="*/ 211 w 421"/>
                <a:gd name="T13" fmla="*/ 466 h 496"/>
                <a:gd name="T14" fmla="*/ 302 w 421"/>
                <a:gd name="T15" fmla="*/ 36 h 496"/>
                <a:gd name="T16" fmla="*/ 389 w 421"/>
                <a:gd name="T17" fmla="*/ 60 h 496"/>
                <a:gd name="T18" fmla="*/ 302 w 421"/>
                <a:gd name="T19" fmla="*/ 83 h 496"/>
                <a:gd name="T20" fmla="*/ 148 w 421"/>
                <a:gd name="T21" fmla="*/ 86 h 496"/>
                <a:gd name="T22" fmla="*/ 43 w 421"/>
                <a:gd name="T23" fmla="*/ 64 h 496"/>
                <a:gd name="T24" fmla="*/ 95 w 421"/>
                <a:gd name="T25" fmla="*/ 39 h 496"/>
                <a:gd name="T26" fmla="*/ 391 w 421"/>
                <a:gd name="T27" fmla="*/ 132 h 496"/>
                <a:gd name="T28" fmla="*/ 306 w 421"/>
                <a:gd name="T29" fmla="*/ 157 h 496"/>
                <a:gd name="T30" fmla="*/ 145 w 421"/>
                <a:gd name="T31" fmla="*/ 161 h 496"/>
                <a:gd name="T32" fmla="*/ 37 w 421"/>
                <a:gd name="T33" fmla="*/ 137 h 496"/>
                <a:gd name="T34" fmla="*/ 94 w 421"/>
                <a:gd name="T35" fmla="*/ 109 h 496"/>
                <a:gd name="T36" fmla="*/ 211 w 421"/>
                <a:gd name="T37" fmla="*/ 120 h 496"/>
                <a:gd name="T38" fmla="*/ 327 w 421"/>
                <a:gd name="T39" fmla="*/ 109 h 496"/>
                <a:gd name="T40" fmla="*/ 391 w 421"/>
                <a:gd name="T41" fmla="*/ 207 h 496"/>
                <a:gd name="T42" fmla="*/ 306 w 421"/>
                <a:gd name="T43" fmla="*/ 233 h 496"/>
                <a:gd name="T44" fmla="*/ 145 w 421"/>
                <a:gd name="T45" fmla="*/ 236 h 496"/>
                <a:gd name="T46" fmla="*/ 37 w 421"/>
                <a:gd name="T47" fmla="*/ 212 h 496"/>
                <a:gd name="T48" fmla="*/ 94 w 421"/>
                <a:gd name="T49" fmla="*/ 184 h 496"/>
                <a:gd name="T50" fmla="*/ 211 w 421"/>
                <a:gd name="T51" fmla="*/ 195 h 496"/>
                <a:gd name="T52" fmla="*/ 327 w 421"/>
                <a:gd name="T53" fmla="*/ 184 h 496"/>
                <a:gd name="T54" fmla="*/ 391 w 421"/>
                <a:gd name="T55" fmla="*/ 282 h 496"/>
                <a:gd name="T56" fmla="*/ 306 w 421"/>
                <a:gd name="T57" fmla="*/ 308 h 496"/>
                <a:gd name="T58" fmla="*/ 145 w 421"/>
                <a:gd name="T59" fmla="*/ 311 h 496"/>
                <a:gd name="T60" fmla="*/ 37 w 421"/>
                <a:gd name="T61" fmla="*/ 288 h 496"/>
                <a:gd name="T62" fmla="*/ 94 w 421"/>
                <a:gd name="T63" fmla="*/ 260 h 496"/>
                <a:gd name="T64" fmla="*/ 211 w 421"/>
                <a:gd name="T65" fmla="*/ 270 h 496"/>
                <a:gd name="T66" fmla="*/ 327 w 421"/>
                <a:gd name="T67" fmla="*/ 260 h 496"/>
                <a:gd name="T68" fmla="*/ 391 w 421"/>
                <a:gd name="T69" fmla="*/ 357 h 496"/>
                <a:gd name="T70" fmla="*/ 306 w 421"/>
                <a:gd name="T71" fmla="*/ 383 h 496"/>
                <a:gd name="T72" fmla="*/ 145 w 421"/>
                <a:gd name="T73" fmla="*/ 386 h 496"/>
                <a:gd name="T74" fmla="*/ 37 w 421"/>
                <a:gd name="T75" fmla="*/ 363 h 496"/>
                <a:gd name="T76" fmla="*/ 94 w 421"/>
                <a:gd name="T77" fmla="*/ 335 h 496"/>
                <a:gd name="T78" fmla="*/ 211 w 421"/>
                <a:gd name="T79" fmla="*/ 344 h 496"/>
                <a:gd name="T80" fmla="*/ 327 w 421"/>
                <a:gd name="T81" fmla="*/ 335 h 496"/>
                <a:gd name="T82" fmla="*/ 211 w 421"/>
                <a:gd name="T83" fmla="*/ 0 h 496"/>
                <a:gd name="T84" fmla="*/ 64 w 421"/>
                <a:gd name="T85" fmla="*/ 16 h 496"/>
                <a:gd name="T86" fmla="*/ 6 w 421"/>
                <a:gd name="T87" fmla="*/ 43 h 496"/>
                <a:gd name="T88" fmla="*/ 0 w 421"/>
                <a:gd name="T89" fmla="*/ 135 h 496"/>
                <a:gd name="T90" fmla="*/ 1 w 421"/>
                <a:gd name="T91" fmla="*/ 440 h 496"/>
                <a:gd name="T92" fmla="*/ 24 w 421"/>
                <a:gd name="T93" fmla="*/ 463 h 496"/>
                <a:gd name="T94" fmla="*/ 114 w 421"/>
                <a:gd name="T95" fmla="*/ 488 h 496"/>
                <a:gd name="T96" fmla="*/ 273 w 421"/>
                <a:gd name="T97" fmla="*/ 492 h 496"/>
                <a:gd name="T98" fmla="*/ 387 w 421"/>
                <a:gd name="T99" fmla="*/ 469 h 496"/>
                <a:gd name="T100" fmla="*/ 420 w 421"/>
                <a:gd name="T101" fmla="*/ 443 h 496"/>
                <a:gd name="T102" fmla="*/ 421 w 421"/>
                <a:gd name="T103" fmla="*/ 210 h 496"/>
                <a:gd name="T104" fmla="*/ 418 w 421"/>
                <a:gd name="T105" fmla="*/ 48 h 496"/>
                <a:gd name="T106" fmla="*/ 373 w 421"/>
                <a:gd name="T107" fmla="*/ 20 h 496"/>
                <a:gd name="T108" fmla="*/ 240 w 421"/>
                <a:gd name="T109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21" h="496">
                  <a:moveTo>
                    <a:pt x="211" y="466"/>
                  </a:moveTo>
                  <a:lnTo>
                    <a:pt x="177" y="464"/>
                  </a:lnTo>
                  <a:lnTo>
                    <a:pt x="145" y="462"/>
                  </a:lnTo>
                  <a:lnTo>
                    <a:pt x="115" y="458"/>
                  </a:lnTo>
                  <a:lnTo>
                    <a:pt x="89" y="454"/>
                  </a:lnTo>
                  <a:lnTo>
                    <a:pt x="67" y="448"/>
                  </a:lnTo>
                  <a:lnTo>
                    <a:pt x="50" y="443"/>
                  </a:lnTo>
                  <a:lnTo>
                    <a:pt x="37" y="438"/>
                  </a:lnTo>
                  <a:lnTo>
                    <a:pt x="30" y="433"/>
                  </a:lnTo>
                  <a:lnTo>
                    <a:pt x="30" y="392"/>
                  </a:lnTo>
                  <a:lnTo>
                    <a:pt x="49" y="399"/>
                  </a:lnTo>
                  <a:lnTo>
                    <a:pt x="71" y="404"/>
                  </a:lnTo>
                  <a:lnTo>
                    <a:pt x="94" y="410"/>
                  </a:lnTo>
                  <a:lnTo>
                    <a:pt x="119" y="414"/>
                  </a:lnTo>
                  <a:lnTo>
                    <a:pt x="145" y="416"/>
                  </a:lnTo>
                  <a:lnTo>
                    <a:pt x="168" y="418"/>
                  </a:lnTo>
                  <a:lnTo>
                    <a:pt x="191" y="419"/>
                  </a:lnTo>
                  <a:lnTo>
                    <a:pt x="211" y="421"/>
                  </a:lnTo>
                  <a:lnTo>
                    <a:pt x="230" y="419"/>
                  </a:lnTo>
                  <a:lnTo>
                    <a:pt x="253" y="418"/>
                  </a:lnTo>
                  <a:lnTo>
                    <a:pt x="277" y="416"/>
                  </a:lnTo>
                  <a:lnTo>
                    <a:pt x="302" y="414"/>
                  </a:lnTo>
                  <a:lnTo>
                    <a:pt x="327" y="410"/>
                  </a:lnTo>
                  <a:lnTo>
                    <a:pt x="350" y="404"/>
                  </a:lnTo>
                  <a:lnTo>
                    <a:pt x="373" y="399"/>
                  </a:lnTo>
                  <a:lnTo>
                    <a:pt x="391" y="392"/>
                  </a:lnTo>
                  <a:lnTo>
                    <a:pt x="391" y="432"/>
                  </a:lnTo>
                  <a:lnTo>
                    <a:pt x="385" y="438"/>
                  </a:lnTo>
                  <a:lnTo>
                    <a:pt x="372" y="443"/>
                  </a:lnTo>
                  <a:lnTo>
                    <a:pt x="355" y="448"/>
                  </a:lnTo>
                  <a:lnTo>
                    <a:pt x="332" y="454"/>
                  </a:lnTo>
                  <a:lnTo>
                    <a:pt x="306" y="458"/>
                  </a:lnTo>
                  <a:lnTo>
                    <a:pt x="277" y="462"/>
                  </a:lnTo>
                  <a:lnTo>
                    <a:pt x="245" y="464"/>
                  </a:lnTo>
                  <a:lnTo>
                    <a:pt x="211" y="466"/>
                  </a:lnTo>
                  <a:lnTo>
                    <a:pt x="211" y="466"/>
                  </a:lnTo>
                  <a:close/>
                  <a:moveTo>
                    <a:pt x="211" y="30"/>
                  </a:moveTo>
                  <a:lnTo>
                    <a:pt x="243" y="30"/>
                  </a:lnTo>
                  <a:lnTo>
                    <a:pt x="274" y="32"/>
                  </a:lnTo>
                  <a:lnTo>
                    <a:pt x="302" y="36"/>
                  </a:lnTo>
                  <a:lnTo>
                    <a:pt x="327" y="39"/>
                  </a:lnTo>
                  <a:lnTo>
                    <a:pt x="348" y="45"/>
                  </a:lnTo>
                  <a:lnTo>
                    <a:pt x="365" y="50"/>
                  </a:lnTo>
                  <a:lnTo>
                    <a:pt x="379" y="54"/>
                  </a:lnTo>
                  <a:lnTo>
                    <a:pt x="389" y="60"/>
                  </a:lnTo>
                  <a:lnTo>
                    <a:pt x="379" y="64"/>
                  </a:lnTo>
                  <a:lnTo>
                    <a:pt x="365" y="69"/>
                  </a:lnTo>
                  <a:lnTo>
                    <a:pt x="348" y="75"/>
                  </a:lnTo>
                  <a:lnTo>
                    <a:pt x="327" y="79"/>
                  </a:lnTo>
                  <a:lnTo>
                    <a:pt x="302" y="83"/>
                  </a:lnTo>
                  <a:lnTo>
                    <a:pt x="274" y="86"/>
                  </a:lnTo>
                  <a:lnTo>
                    <a:pt x="243" y="88"/>
                  </a:lnTo>
                  <a:lnTo>
                    <a:pt x="211" y="90"/>
                  </a:lnTo>
                  <a:lnTo>
                    <a:pt x="178" y="88"/>
                  </a:lnTo>
                  <a:lnTo>
                    <a:pt x="148" y="86"/>
                  </a:lnTo>
                  <a:lnTo>
                    <a:pt x="120" y="83"/>
                  </a:lnTo>
                  <a:lnTo>
                    <a:pt x="95" y="79"/>
                  </a:lnTo>
                  <a:lnTo>
                    <a:pt x="74" y="75"/>
                  </a:lnTo>
                  <a:lnTo>
                    <a:pt x="56" y="69"/>
                  </a:lnTo>
                  <a:lnTo>
                    <a:pt x="43" y="64"/>
                  </a:lnTo>
                  <a:lnTo>
                    <a:pt x="33" y="60"/>
                  </a:lnTo>
                  <a:lnTo>
                    <a:pt x="43" y="54"/>
                  </a:lnTo>
                  <a:lnTo>
                    <a:pt x="56" y="50"/>
                  </a:lnTo>
                  <a:lnTo>
                    <a:pt x="74" y="45"/>
                  </a:lnTo>
                  <a:lnTo>
                    <a:pt x="95" y="39"/>
                  </a:lnTo>
                  <a:lnTo>
                    <a:pt x="120" y="36"/>
                  </a:lnTo>
                  <a:lnTo>
                    <a:pt x="148" y="32"/>
                  </a:lnTo>
                  <a:lnTo>
                    <a:pt x="178" y="30"/>
                  </a:lnTo>
                  <a:lnTo>
                    <a:pt x="211" y="30"/>
                  </a:lnTo>
                  <a:close/>
                  <a:moveTo>
                    <a:pt x="391" y="132"/>
                  </a:moveTo>
                  <a:lnTo>
                    <a:pt x="385" y="137"/>
                  </a:lnTo>
                  <a:lnTo>
                    <a:pt x="372" y="142"/>
                  </a:lnTo>
                  <a:lnTo>
                    <a:pt x="355" y="147"/>
                  </a:lnTo>
                  <a:lnTo>
                    <a:pt x="332" y="153"/>
                  </a:lnTo>
                  <a:lnTo>
                    <a:pt x="306" y="157"/>
                  </a:lnTo>
                  <a:lnTo>
                    <a:pt x="277" y="161"/>
                  </a:lnTo>
                  <a:lnTo>
                    <a:pt x="245" y="163"/>
                  </a:lnTo>
                  <a:lnTo>
                    <a:pt x="211" y="165"/>
                  </a:lnTo>
                  <a:lnTo>
                    <a:pt x="177" y="163"/>
                  </a:lnTo>
                  <a:lnTo>
                    <a:pt x="145" y="161"/>
                  </a:lnTo>
                  <a:lnTo>
                    <a:pt x="115" y="157"/>
                  </a:lnTo>
                  <a:lnTo>
                    <a:pt x="89" y="153"/>
                  </a:lnTo>
                  <a:lnTo>
                    <a:pt x="67" y="147"/>
                  </a:lnTo>
                  <a:lnTo>
                    <a:pt x="50" y="142"/>
                  </a:lnTo>
                  <a:lnTo>
                    <a:pt x="37" y="137"/>
                  </a:lnTo>
                  <a:lnTo>
                    <a:pt x="30" y="132"/>
                  </a:lnTo>
                  <a:lnTo>
                    <a:pt x="30" y="91"/>
                  </a:lnTo>
                  <a:lnTo>
                    <a:pt x="49" y="98"/>
                  </a:lnTo>
                  <a:lnTo>
                    <a:pt x="71" y="105"/>
                  </a:lnTo>
                  <a:lnTo>
                    <a:pt x="94" y="109"/>
                  </a:lnTo>
                  <a:lnTo>
                    <a:pt x="119" y="113"/>
                  </a:lnTo>
                  <a:lnTo>
                    <a:pt x="145" y="116"/>
                  </a:lnTo>
                  <a:lnTo>
                    <a:pt x="168" y="117"/>
                  </a:lnTo>
                  <a:lnTo>
                    <a:pt x="191" y="120"/>
                  </a:lnTo>
                  <a:lnTo>
                    <a:pt x="211" y="120"/>
                  </a:lnTo>
                  <a:lnTo>
                    <a:pt x="230" y="120"/>
                  </a:lnTo>
                  <a:lnTo>
                    <a:pt x="253" y="117"/>
                  </a:lnTo>
                  <a:lnTo>
                    <a:pt x="277" y="116"/>
                  </a:lnTo>
                  <a:lnTo>
                    <a:pt x="302" y="113"/>
                  </a:lnTo>
                  <a:lnTo>
                    <a:pt x="327" y="109"/>
                  </a:lnTo>
                  <a:lnTo>
                    <a:pt x="350" y="105"/>
                  </a:lnTo>
                  <a:lnTo>
                    <a:pt x="373" y="98"/>
                  </a:lnTo>
                  <a:lnTo>
                    <a:pt x="391" y="91"/>
                  </a:lnTo>
                  <a:lnTo>
                    <a:pt x="391" y="132"/>
                  </a:lnTo>
                  <a:close/>
                  <a:moveTo>
                    <a:pt x="391" y="207"/>
                  </a:moveTo>
                  <a:lnTo>
                    <a:pt x="385" y="212"/>
                  </a:lnTo>
                  <a:lnTo>
                    <a:pt x="372" y="217"/>
                  </a:lnTo>
                  <a:lnTo>
                    <a:pt x="355" y="222"/>
                  </a:lnTo>
                  <a:lnTo>
                    <a:pt x="332" y="228"/>
                  </a:lnTo>
                  <a:lnTo>
                    <a:pt x="306" y="233"/>
                  </a:lnTo>
                  <a:lnTo>
                    <a:pt x="277" y="236"/>
                  </a:lnTo>
                  <a:lnTo>
                    <a:pt x="245" y="238"/>
                  </a:lnTo>
                  <a:lnTo>
                    <a:pt x="211" y="240"/>
                  </a:lnTo>
                  <a:lnTo>
                    <a:pt x="177" y="238"/>
                  </a:lnTo>
                  <a:lnTo>
                    <a:pt x="145" y="236"/>
                  </a:lnTo>
                  <a:lnTo>
                    <a:pt x="115" y="233"/>
                  </a:lnTo>
                  <a:lnTo>
                    <a:pt x="89" y="228"/>
                  </a:lnTo>
                  <a:lnTo>
                    <a:pt x="67" y="222"/>
                  </a:lnTo>
                  <a:lnTo>
                    <a:pt x="50" y="217"/>
                  </a:lnTo>
                  <a:lnTo>
                    <a:pt x="37" y="212"/>
                  </a:lnTo>
                  <a:lnTo>
                    <a:pt x="30" y="207"/>
                  </a:lnTo>
                  <a:lnTo>
                    <a:pt x="30" y="166"/>
                  </a:lnTo>
                  <a:lnTo>
                    <a:pt x="49" y="173"/>
                  </a:lnTo>
                  <a:lnTo>
                    <a:pt x="71" y="180"/>
                  </a:lnTo>
                  <a:lnTo>
                    <a:pt x="94" y="184"/>
                  </a:lnTo>
                  <a:lnTo>
                    <a:pt x="119" y="188"/>
                  </a:lnTo>
                  <a:lnTo>
                    <a:pt x="145" y="191"/>
                  </a:lnTo>
                  <a:lnTo>
                    <a:pt x="168" y="193"/>
                  </a:lnTo>
                  <a:lnTo>
                    <a:pt x="191" y="195"/>
                  </a:lnTo>
                  <a:lnTo>
                    <a:pt x="211" y="195"/>
                  </a:lnTo>
                  <a:lnTo>
                    <a:pt x="230" y="195"/>
                  </a:lnTo>
                  <a:lnTo>
                    <a:pt x="253" y="193"/>
                  </a:lnTo>
                  <a:lnTo>
                    <a:pt x="277" y="191"/>
                  </a:lnTo>
                  <a:lnTo>
                    <a:pt x="302" y="188"/>
                  </a:lnTo>
                  <a:lnTo>
                    <a:pt x="327" y="184"/>
                  </a:lnTo>
                  <a:lnTo>
                    <a:pt x="350" y="180"/>
                  </a:lnTo>
                  <a:lnTo>
                    <a:pt x="373" y="173"/>
                  </a:lnTo>
                  <a:lnTo>
                    <a:pt x="391" y="167"/>
                  </a:lnTo>
                  <a:lnTo>
                    <a:pt x="391" y="207"/>
                  </a:lnTo>
                  <a:close/>
                  <a:moveTo>
                    <a:pt x="391" y="282"/>
                  </a:moveTo>
                  <a:lnTo>
                    <a:pt x="385" y="288"/>
                  </a:lnTo>
                  <a:lnTo>
                    <a:pt x="372" y="293"/>
                  </a:lnTo>
                  <a:lnTo>
                    <a:pt x="355" y="298"/>
                  </a:lnTo>
                  <a:lnTo>
                    <a:pt x="332" y="303"/>
                  </a:lnTo>
                  <a:lnTo>
                    <a:pt x="306" y="308"/>
                  </a:lnTo>
                  <a:lnTo>
                    <a:pt x="277" y="311"/>
                  </a:lnTo>
                  <a:lnTo>
                    <a:pt x="245" y="315"/>
                  </a:lnTo>
                  <a:lnTo>
                    <a:pt x="211" y="315"/>
                  </a:lnTo>
                  <a:lnTo>
                    <a:pt x="177" y="315"/>
                  </a:lnTo>
                  <a:lnTo>
                    <a:pt x="145" y="311"/>
                  </a:lnTo>
                  <a:lnTo>
                    <a:pt x="115" y="308"/>
                  </a:lnTo>
                  <a:lnTo>
                    <a:pt x="89" y="303"/>
                  </a:lnTo>
                  <a:lnTo>
                    <a:pt x="67" y="298"/>
                  </a:lnTo>
                  <a:lnTo>
                    <a:pt x="50" y="293"/>
                  </a:lnTo>
                  <a:lnTo>
                    <a:pt x="37" y="288"/>
                  </a:lnTo>
                  <a:lnTo>
                    <a:pt x="30" y="282"/>
                  </a:lnTo>
                  <a:lnTo>
                    <a:pt x="30" y="242"/>
                  </a:lnTo>
                  <a:lnTo>
                    <a:pt x="49" y="248"/>
                  </a:lnTo>
                  <a:lnTo>
                    <a:pt x="71" y="255"/>
                  </a:lnTo>
                  <a:lnTo>
                    <a:pt x="94" y="260"/>
                  </a:lnTo>
                  <a:lnTo>
                    <a:pt x="119" y="263"/>
                  </a:lnTo>
                  <a:lnTo>
                    <a:pt x="145" y="266"/>
                  </a:lnTo>
                  <a:lnTo>
                    <a:pt x="168" y="268"/>
                  </a:lnTo>
                  <a:lnTo>
                    <a:pt x="191" y="270"/>
                  </a:lnTo>
                  <a:lnTo>
                    <a:pt x="211" y="270"/>
                  </a:lnTo>
                  <a:lnTo>
                    <a:pt x="230" y="270"/>
                  </a:lnTo>
                  <a:lnTo>
                    <a:pt x="253" y="268"/>
                  </a:lnTo>
                  <a:lnTo>
                    <a:pt x="277" y="266"/>
                  </a:lnTo>
                  <a:lnTo>
                    <a:pt x="302" y="263"/>
                  </a:lnTo>
                  <a:lnTo>
                    <a:pt x="327" y="260"/>
                  </a:lnTo>
                  <a:lnTo>
                    <a:pt x="350" y="255"/>
                  </a:lnTo>
                  <a:lnTo>
                    <a:pt x="373" y="248"/>
                  </a:lnTo>
                  <a:lnTo>
                    <a:pt x="391" y="242"/>
                  </a:lnTo>
                  <a:lnTo>
                    <a:pt x="391" y="282"/>
                  </a:lnTo>
                  <a:close/>
                  <a:moveTo>
                    <a:pt x="391" y="357"/>
                  </a:moveTo>
                  <a:lnTo>
                    <a:pt x="385" y="363"/>
                  </a:lnTo>
                  <a:lnTo>
                    <a:pt x="372" y="368"/>
                  </a:lnTo>
                  <a:lnTo>
                    <a:pt x="355" y="373"/>
                  </a:lnTo>
                  <a:lnTo>
                    <a:pt x="332" y="379"/>
                  </a:lnTo>
                  <a:lnTo>
                    <a:pt x="306" y="383"/>
                  </a:lnTo>
                  <a:lnTo>
                    <a:pt x="277" y="386"/>
                  </a:lnTo>
                  <a:lnTo>
                    <a:pt x="245" y="389"/>
                  </a:lnTo>
                  <a:lnTo>
                    <a:pt x="211" y="391"/>
                  </a:lnTo>
                  <a:lnTo>
                    <a:pt x="177" y="389"/>
                  </a:lnTo>
                  <a:lnTo>
                    <a:pt x="145" y="386"/>
                  </a:lnTo>
                  <a:lnTo>
                    <a:pt x="115" y="383"/>
                  </a:lnTo>
                  <a:lnTo>
                    <a:pt x="89" y="379"/>
                  </a:lnTo>
                  <a:lnTo>
                    <a:pt x="67" y="373"/>
                  </a:lnTo>
                  <a:lnTo>
                    <a:pt x="50" y="368"/>
                  </a:lnTo>
                  <a:lnTo>
                    <a:pt x="37" y="363"/>
                  </a:lnTo>
                  <a:lnTo>
                    <a:pt x="30" y="357"/>
                  </a:lnTo>
                  <a:lnTo>
                    <a:pt x="30" y="317"/>
                  </a:lnTo>
                  <a:lnTo>
                    <a:pt x="49" y="324"/>
                  </a:lnTo>
                  <a:lnTo>
                    <a:pt x="71" y="329"/>
                  </a:lnTo>
                  <a:lnTo>
                    <a:pt x="94" y="335"/>
                  </a:lnTo>
                  <a:lnTo>
                    <a:pt x="119" y="338"/>
                  </a:lnTo>
                  <a:lnTo>
                    <a:pt x="145" y="341"/>
                  </a:lnTo>
                  <a:lnTo>
                    <a:pt x="168" y="343"/>
                  </a:lnTo>
                  <a:lnTo>
                    <a:pt x="191" y="344"/>
                  </a:lnTo>
                  <a:lnTo>
                    <a:pt x="211" y="344"/>
                  </a:lnTo>
                  <a:lnTo>
                    <a:pt x="230" y="344"/>
                  </a:lnTo>
                  <a:lnTo>
                    <a:pt x="253" y="343"/>
                  </a:lnTo>
                  <a:lnTo>
                    <a:pt x="277" y="341"/>
                  </a:lnTo>
                  <a:lnTo>
                    <a:pt x="302" y="338"/>
                  </a:lnTo>
                  <a:lnTo>
                    <a:pt x="327" y="335"/>
                  </a:lnTo>
                  <a:lnTo>
                    <a:pt x="350" y="329"/>
                  </a:lnTo>
                  <a:lnTo>
                    <a:pt x="373" y="324"/>
                  </a:lnTo>
                  <a:lnTo>
                    <a:pt x="391" y="317"/>
                  </a:lnTo>
                  <a:lnTo>
                    <a:pt x="391" y="357"/>
                  </a:lnTo>
                  <a:close/>
                  <a:moveTo>
                    <a:pt x="211" y="0"/>
                  </a:moveTo>
                  <a:lnTo>
                    <a:pt x="182" y="0"/>
                  </a:lnTo>
                  <a:lnTo>
                    <a:pt x="149" y="2"/>
                  </a:lnTo>
                  <a:lnTo>
                    <a:pt x="114" y="6"/>
                  </a:lnTo>
                  <a:lnTo>
                    <a:pt x="80" y="12"/>
                  </a:lnTo>
                  <a:lnTo>
                    <a:pt x="64" y="16"/>
                  </a:lnTo>
                  <a:lnTo>
                    <a:pt x="49" y="20"/>
                  </a:lnTo>
                  <a:lnTo>
                    <a:pt x="35" y="25"/>
                  </a:lnTo>
                  <a:lnTo>
                    <a:pt x="24" y="31"/>
                  </a:lnTo>
                  <a:lnTo>
                    <a:pt x="14" y="37"/>
                  </a:lnTo>
                  <a:lnTo>
                    <a:pt x="6" y="43"/>
                  </a:lnTo>
                  <a:lnTo>
                    <a:pt x="4" y="48"/>
                  </a:lnTo>
                  <a:lnTo>
                    <a:pt x="2" y="51"/>
                  </a:lnTo>
                  <a:lnTo>
                    <a:pt x="1" y="55"/>
                  </a:lnTo>
                  <a:lnTo>
                    <a:pt x="0" y="60"/>
                  </a:lnTo>
                  <a:lnTo>
                    <a:pt x="0" y="135"/>
                  </a:lnTo>
                  <a:lnTo>
                    <a:pt x="0" y="210"/>
                  </a:lnTo>
                  <a:lnTo>
                    <a:pt x="0" y="285"/>
                  </a:lnTo>
                  <a:lnTo>
                    <a:pt x="0" y="359"/>
                  </a:lnTo>
                  <a:lnTo>
                    <a:pt x="0" y="436"/>
                  </a:lnTo>
                  <a:lnTo>
                    <a:pt x="1" y="440"/>
                  </a:lnTo>
                  <a:lnTo>
                    <a:pt x="2" y="443"/>
                  </a:lnTo>
                  <a:lnTo>
                    <a:pt x="4" y="447"/>
                  </a:lnTo>
                  <a:lnTo>
                    <a:pt x="6" y="451"/>
                  </a:lnTo>
                  <a:lnTo>
                    <a:pt x="14" y="458"/>
                  </a:lnTo>
                  <a:lnTo>
                    <a:pt x="24" y="463"/>
                  </a:lnTo>
                  <a:lnTo>
                    <a:pt x="35" y="469"/>
                  </a:lnTo>
                  <a:lnTo>
                    <a:pt x="49" y="474"/>
                  </a:lnTo>
                  <a:lnTo>
                    <a:pt x="64" y="478"/>
                  </a:lnTo>
                  <a:lnTo>
                    <a:pt x="80" y="483"/>
                  </a:lnTo>
                  <a:lnTo>
                    <a:pt x="114" y="488"/>
                  </a:lnTo>
                  <a:lnTo>
                    <a:pt x="149" y="492"/>
                  </a:lnTo>
                  <a:lnTo>
                    <a:pt x="182" y="494"/>
                  </a:lnTo>
                  <a:lnTo>
                    <a:pt x="211" y="496"/>
                  </a:lnTo>
                  <a:lnTo>
                    <a:pt x="240" y="494"/>
                  </a:lnTo>
                  <a:lnTo>
                    <a:pt x="273" y="492"/>
                  </a:lnTo>
                  <a:lnTo>
                    <a:pt x="307" y="488"/>
                  </a:lnTo>
                  <a:lnTo>
                    <a:pt x="342" y="483"/>
                  </a:lnTo>
                  <a:lnTo>
                    <a:pt x="358" y="478"/>
                  </a:lnTo>
                  <a:lnTo>
                    <a:pt x="373" y="474"/>
                  </a:lnTo>
                  <a:lnTo>
                    <a:pt x="387" y="469"/>
                  </a:lnTo>
                  <a:lnTo>
                    <a:pt x="398" y="463"/>
                  </a:lnTo>
                  <a:lnTo>
                    <a:pt x="408" y="458"/>
                  </a:lnTo>
                  <a:lnTo>
                    <a:pt x="416" y="451"/>
                  </a:lnTo>
                  <a:lnTo>
                    <a:pt x="418" y="447"/>
                  </a:lnTo>
                  <a:lnTo>
                    <a:pt x="420" y="443"/>
                  </a:lnTo>
                  <a:lnTo>
                    <a:pt x="421" y="440"/>
                  </a:lnTo>
                  <a:lnTo>
                    <a:pt x="421" y="436"/>
                  </a:lnTo>
                  <a:lnTo>
                    <a:pt x="421" y="359"/>
                  </a:lnTo>
                  <a:lnTo>
                    <a:pt x="421" y="285"/>
                  </a:lnTo>
                  <a:lnTo>
                    <a:pt x="421" y="210"/>
                  </a:lnTo>
                  <a:lnTo>
                    <a:pt x="421" y="135"/>
                  </a:lnTo>
                  <a:lnTo>
                    <a:pt x="421" y="60"/>
                  </a:lnTo>
                  <a:lnTo>
                    <a:pt x="421" y="55"/>
                  </a:lnTo>
                  <a:lnTo>
                    <a:pt x="420" y="51"/>
                  </a:lnTo>
                  <a:lnTo>
                    <a:pt x="418" y="48"/>
                  </a:lnTo>
                  <a:lnTo>
                    <a:pt x="416" y="43"/>
                  </a:lnTo>
                  <a:lnTo>
                    <a:pt x="408" y="37"/>
                  </a:lnTo>
                  <a:lnTo>
                    <a:pt x="398" y="31"/>
                  </a:lnTo>
                  <a:lnTo>
                    <a:pt x="387" y="25"/>
                  </a:lnTo>
                  <a:lnTo>
                    <a:pt x="373" y="20"/>
                  </a:lnTo>
                  <a:lnTo>
                    <a:pt x="358" y="16"/>
                  </a:lnTo>
                  <a:lnTo>
                    <a:pt x="342" y="12"/>
                  </a:lnTo>
                  <a:lnTo>
                    <a:pt x="307" y="6"/>
                  </a:lnTo>
                  <a:lnTo>
                    <a:pt x="273" y="2"/>
                  </a:lnTo>
                  <a:lnTo>
                    <a:pt x="240" y="0"/>
                  </a:lnTo>
                  <a:lnTo>
                    <a:pt x="2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87">
              <a:extLst>
                <a:ext uri="{FF2B5EF4-FFF2-40B4-BE49-F238E27FC236}">
                  <a16:creationId xmlns:a16="http://schemas.microsoft.com/office/drawing/2014/main" xmlns="" id="{69C2FB11-2532-4755-8758-BC1057B5E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2188" y="1354138"/>
              <a:ext cx="285750" cy="180975"/>
            </a:xfrm>
            <a:custGeom>
              <a:avLst/>
              <a:gdLst>
                <a:gd name="T0" fmla="*/ 0 w 902"/>
                <a:gd name="T1" fmla="*/ 0 h 571"/>
                <a:gd name="T2" fmla="*/ 0 w 902"/>
                <a:gd name="T3" fmla="*/ 345 h 571"/>
                <a:gd name="T4" fmla="*/ 1 w 902"/>
                <a:gd name="T5" fmla="*/ 348 h 571"/>
                <a:gd name="T6" fmla="*/ 1 w 902"/>
                <a:gd name="T7" fmla="*/ 351 h 571"/>
                <a:gd name="T8" fmla="*/ 3 w 902"/>
                <a:gd name="T9" fmla="*/ 353 h 571"/>
                <a:gd name="T10" fmla="*/ 4 w 902"/>
                <a:gd name="T11" fmla="*/ 355 h 571"/>
                <a:gd name="T12" fmla="*/ 6 w 902"/>
                <a:gd name="T13" fmla="*/ 357 h 571"/>
                <a:gd name="T14" fmla="*/ 10 w 902"/>
                <a:gd name="T15" fmla="*/ 358 h 571"/>
                <a:gd name="T16" fmla="*/ 12 w 902"/>
                <a:gd name="T17" fmla="*/ 360 h 571"/>
                <a:gd name="T18" fmla="*/ 15 w 902"/>
                <a:gd name="T19" fmla="*/ 361 h 571"/>
                <a:gd name="T20" fmla="*/ 18 w 902"/>
                <a:gd name="T21" fmla="*/ 360 h 571"/>
                <a:gd name="T22" fmla="*/ 21 w 902"/>
                <a:gd name="T23" fmla="*/ 358 h 571"/>
                <a:gd name="T24" fmla="*/ 24 w 902"/>
                <a:gd name="T25" fmla="*/ 357 h 571"/>
                <a:gd name="T26" fmla="*/ 26 w 902"/>
                <a:gd name="T27" fmla="*/ 355 h 571"/>
                <a:gd name="T28" fmla="*/ 28 w 902"/>
                <a:gd name="T29" fmla="*/ 353 h 571"/>
                <a:gd name="T30" fmla="*/ 29 w 902"/>
                <a:gd name="T31" fmla="*/ 351 h 571"/>
                <a:gd name="T32" fmla="*/ 30 w 902"/>
                <a:gd name="T33" fmla="*/ 348 h 571"/>
                <a:gd name="T34" fmla="*/ 30 w 902"/>
                <a:gd name="T35" fmla="*/ 345 h 571"/>
                <a:gd name="T36" fmla="*/ 30 w 902"/>
                <a:gd name="T37" fmla="*/ 30 h 571"/>
                <a:gd name="T38" fmla="*/ 872 w 902"/>
                <a:gd name="T39" fmla="*/ 30 h 571"/>
                <a:gd name="T40" fmla="*/ 872 w 902"/>
                <a:gd name="T41" fmla="*/ 541 h 571"/>
                <a:gd name="T42" fmla="*/ 572 w 902"/>
                <a:gd name="T43" fmla="*/ 541 h 571"/>
                <a:gd name="T44" fmla="*/ 569 w 902"/>
                <a:gd name="T45" fmla="*/ 541 h 571"/>
                <a:gd name="T46" fmla="*/ 566 w 902"/>
                <a:gd name="T47" fmla="*/ 542 h 571"/>
                <a:gd name="T48" fmla="*/ 563 w 902"/>
                <a:gd name="T49" fmla="*/ 543 h 571"/>
                <a:gd name="T50" fmla="*/ 561 w 902"/>
                <a:gd name="T51" fmla="*/ 545 h 571"/>
                <a:gd name="T52" fmla="*/ 559 w 902"/>
                <a:gd name="T53" fmla="*/ 547 h 571"/>
                <a:gd name="T54" fmla="*/ 558 w 902"/>
                <a:gd name="T55" fmla="*/ 550 h 571"/>
                <a:gd name="T56" fmla="*/ 557 w 902"/>
                <a:gd name="T57" fmla="*/ 552 h 571"/>
                <a:gd name="T58" fmla="*/ 557 w 902"/>
                <a:gd name="T59" fmla="*/ 556 h 571"/>
                <a:gd name="T60" fmla="*/ 557 w 902"/>
                <a:gd name="T61" fmla="*/ 559 h 571"/>
                <a:gd name="T62" fmla="*/ 558 w 902"/>
                <a:gd name="T63" fmla="*/ 561 h 571"/>
                <a:gd name="T64" fmla="*/ 559 w 902"/>
                <a:gd name="T65" fmla="*/ 564 h 571"/>
                <a:gd name="T66" fmla="*/ 561 w 902"/>
                <a:gd name="T67" fmla="*/ 566 h 571"/>
                <a:gd name="T68" fmla="*/ 563 w 902"/>
                <a:gd name="T69" fmla="*/ 568 h 571"/>
                <a:gd name="T70" fmla="*/ 566 w 902"/>
                <a:gd name="T71" fmla="*/ 569 h 571"/>
                <a:gd name="T72" fmla="*/ 569 w 902"/>
                <a:gd name="T73" fmla="*/ 571 h 571"/>
                <a:gd name="T74" fmla="*/ 572 w 902"/>
                <a:gd name="T75" fmla="*/ 571 h 571"/>
                <a:gd name="T76" fmla="*/ 902 w 902"/>
                <a:gd name="T77" fmla="*/ 571 h 571"/>
                <a:gd name="T78" fmla="*/ 902 w 902"/>
                <a:gd name="T79" fmla="*/ 0 h 571"/>
                <a:gd name="T80" fmla="*/ 0 w 902"/>
                <a:gd name="T81" fmla="*/ 0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02" h="571">
                  <a:moveTo>
                    <a:pt x="0" y="0"/>
                  </a:moveTo>
                  <a:lnTo>
                    <a:pt x="0" y="345"/>
                  </a:lnTo>
                  <a:lnTo>
                    <a:pt x="1" y="348"/>
                  </a:lnTo>
                  <a:lnTo>
                    <a:pt x="1" y="351"/>
                  </a:lnTo>
                  <a:lnTo>
                    <a:pt x="3" y="353"/>
                  </a:lnTo>
                  <a:lnTo>
                    <a:pt x="4" y="355"/>
                  </a:lnTo>
                  <a:lnTo>
                    <a:pt x="6" y="357"/>
                  </a:lnTo>
                  <a:lnTo>
                    <a:pt x="10" y="358"/>
                  </a:lnTo>
                  <a:lnTo>
                    <a:pt x="12" y="360"/>
                  </a:lnTo>
                  <a:lnTo>
                    <a:pt x="15" y="361"/>
                  </a:lnTo>
                  <a:lnTo>
                    <a:pt x="18" y="360"/>
                  </a:lnTo>
                  <a:lnTo>
                    <a:pt x="21" y="358"/>
                  </a:lnTo>
                  <a:lnTo>
                    <a:pt x="24" y="357"/>
                  </a:lnTo>
                  <a:lnTo>
                    <a:pt x="26" y="355"/>
                  </a:lnTo>
                  <a:lnTo>
                    <a:pt x="28" y="353"/>
                  </a:lnTo>
                  <a:lnTo>
                    <a:pt x="29" y="351"/>
                  </a:lnTo>
                  <a:lnTo>
                    <a:pt x="30" y="348"/>
                  </a:lnTo>
                  <a:lnTo>
                    <a:pt x="30" y="345"/>
                  </a:lnTo>
                  <a:lnTo>
                    <a:pt x="30" y="30"/>
                  </a:lnTo>
                  <a:lnTo>
                    <a:pt x="872" y="30"/>
                  </a:lnTo>
                  <a:lnTo>
                    <a:pt x="872" y="541"/>
                  </a:lnTo>
                  <a:lnTo>
                    <a:pt x="572" y="541"/>
                  </a:lnTo>
                  <a:lnTo>
                    <a:pt x="569" y="541"/>
                  </a:lnTo>
                  <a:lnTo>
                    <a:pt x="566" y="542"/>
                  </a:lnTo>
                  <a:lnTo>
                    <a:pt x="563" y="543"/>
                  </a:lnTo>
                  <a:lnTo>
                    <a:pt x="561" y="545"/>
                  </a:lnTo>
                  <a:lnTo>
                    <a:pt x="559" y="547"/>
                  </a:lnTo>
                  <a:lnTo>
                    <a:pt x="558" y="550"/>
                  </a:lnTo>
                  <a:lnTo>
                    <a:pt x="557" y="552"/>
                  </a:lnTo>
                  <a:lnTo>
                    <a:pt x="557" y="556"/>
                  </a:lnTo>
                  <a:lnTo>
                    <a:pt x="557" y="559"/>
                  </a:lnTo>
                  <a:lnTo>
                    <a:pt x="558" y="561"/>
                  </a:lnTo>
                  <a:lnTo>
                    <a:pt x="559" y="564"/>
                  </a:lnTo>
                  <a:lnTo>
                    <a:pt x="561" y="566"/>
                  </a:lnTo>
                  <a:lnTo>
                    <a:pt x="563" y="568"/>
                  </a:lnTo>
                  <a:lnTo>
                    <a:pt x="566" y="569"/>
                  </a:lnTo>
                  <a:lnTo>
                    <a:pt x="569" y="571"/>
                  </a:lnTo>
                  <a:lnTo>
                    <a:pt x="572" y="571"/>
                  </a:lnTo>
                  <a:lnTo>
                    <a:pt x="902" y="571"/>
                  </a:lnTo>
                  <a:lnTo>
                    <a:pt x="90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88">
              <a:extLst>
                <a:ext uri="{FF2B5EF4-FFF2-40B4-BE49-F238E27FC236}">
                  <a16:creationId xmlns:a16="http://schemas.microsoft.com/office/drawing/2014/main" xmlns="" id="{63E32F1C-18D4-4675-97EE-1588B96410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86963" y="1406525"/>
              <a:ext cx="76200" cy="76200"/>
            </a:xfrm>
            <a:custGeom>
              <a:avLst/>
              <a:gdLst>
                <a:gd name="T0" fmla="*/ 102 w 241"/>
                <a:gd name="T1" fmla="*/ 208 h 241"/>
                <a:gd name="T2" fmla="*/ 77 w 241"/>
                <a:gd name="T3" fmla="*/ 199 h 241"/>
                <a:gd name="T4" fmla="*/ 57 w 241"/>
                <a:gd name="T5" fmla="*/ 184 h 241"/>
                <a:gd name="T6" fmla="*/ 41 w 241"/>
                <a:gd name="T7" fmla="*/ 162 h 241"/>
                <a:gd name="T8" fmla="*/ 32 w 241"/>
                <a:gd name="T9" fmla="*/ 138 h 241"/>
                <a:gd name="T10" fmla="*/ 31 w 241"/>
                <a:gd name="T11" fmla="*/ 111 h 241"/>
                <a:gd name="T12" fmla="*/ 37 w 241"/>
                <a:gd name="T13" fmla="*/ 85 h 241"/>
                <a:gd name="T14" fmla="*/ 50 w 241"/>
                <a:gd name="T15" fmla="*/ 63 h 241"/>
                <a:gd name="T16" fmla="*/ 70 w 241"/>
                <a:gd name="T17" fmla="*/ 46 h 241"/>
                <a:gd name="T18" fmla="*/ 93 w 241"/>
                <a:gd name="T19" fmla="*/ 34 h 241"/>
                <a:gd name="T20" fmla="*/ 120 w 241"/>
                <a:gd name="T21" fmla="*/ 30 h 241"/>
                <a:gd name="T22" fmla="*/ 147 w 241"/>
                <a:gd name="T23" fmla="*/ 34 h 241"/>
                <a:gd name="T24" fmla="*/ 170 w 241"/>
                <a:gd name="T25" fmla="*/ 46 h 241"/>
                <a:gd name="T26" fmla="*/ 190 w 241"/>
                <a:gd name="T27" fmla="*/ 63 h 241"/>
                <a:gd name="T28" fmla="*/ 204 w 241"/>
                <a:gd name="T29" fmla="*/ 85 h 241"/>
                <a:gd name="T30" fmla="*/ 210 w 241"/>
                <a:gd name="T31" fmla="*/ 111 h 241"/>
                <a:gd name="T32" fmla="*/ 209 w 241"/>
                <a:gd name="T33" fmla="*/ 138 h 241"/>
                <a:gd name="T34" fmla="*/ 199 w 241"/>
                <a:gd name="T35" fmla="*/ 162 h 241"/>
                <a:gd name="T36" fmla="*/ 184 w 241"/>
                <a:gd name="T37" fmla="*/ 184 h 241"/>
                <a:gd name="T38" fmla="*/ 163 w 241"/>
                <a:gd name="T39" fmla="*/ 199 h 241"/>
                <a:gd name="T40" fmla="*/ 138 w 241"/>
                <a:gd name="T41" fmla="*/ 208 h 241"/>
                <a:gd name="T42" fmla="*/ 120 w 241"/>
                <a:gd name="T43" fmla="*/ 210 h 241"/>
                <a:gd name="T44" fmla="*/ 96 w 241"/>
                <a:gd name="T45" fmla="*/ 2 h 241"/>
                <a:gd name="T46" fmla="*/ 63 w 241"/>
                <a:gd name="T47" fmla="*/ 15 h 241"/>
                <a:gd name="T48" fmla="*/ 35 w 241"/>
                <a:gd name="T49" fmla="*/ 35 h 241"/>
                <a:gd name="T50" fmla="*/ 15 w 241"/>
                <a:gd name="T51" fmla="*/ 63 h 241"/>
                <a:gd name="T52" fmla="*/ 2 w 241"/>
                <a:gd name="T53" fmla="*/ 96 h 241"/>
                <a:gd name="T54" fmla="*/ 1 w 241"/>
                <a:gd name="T55" fmla="*/ 132 h 241"/>
                <a:gd name="T56" fmla="*/ 10 w 241"/>
                <a:gd name="T57" fmla="*/ 167 h 241"/>
                <a:gd name="T58" fmla="*/ 28 w 241"/>
                <a:gd name="T59" fmla="*/ 197 h 241"/>
                <a:gd name="T60" fmla="*/ 54 w 241"/>
                <a:gd name="T61" fmla="*/ 219 h 241"/>
                <a:gd name="T62" fmla="*/ 85 w 241"/>
                <a:gd name="T63" fmla="*/ 235 h 241"/>
                <a:gd name="T64" fmla="*/ 120 w 241"/>
                <a:gd name="T65" fmla="*/ 241 h 241"/>
                <a:gd name="T66" fmla="*/ 156 w 241"/>
                <a:gd name="T67" fmla="*/ 235 h 241"/>
                <a:gd name="T68" fmla="*/ 187 w 241"/>
                <a:gd name="T69" fmla="*/ 219 h 241"/>
                <a:gd name="T70" fmla="*/ 213 w 241"/>
                <a:gd name="T71" fmla="*/ 197 h 241"/>
                <a:gd name="T72" fmla="*/ 231 w 241"/>
                <a:gd name="T73" fmla="*/ 167 h 241"/>
                <a:gd name="T74" fmla="*/ 240 w 241"/>
                <a:gd name="T75" fmla="*/ 132 h 241"/>
                <a:gd name="T76" fmla="*/ 238 w 241"/>
                <a:gd name="T77" fmla="*/ 96 h 241"/>
                <a:gd name="T78" fmla="*/ 226 w 241"/>
                <a:gd name="T79" fmla="*/ 63 h 241"/>
                <a:gd name="T80" fmla="*/ 206 w 241"/>
                <a:gd name="T81" fmla="*/ 35 h 241"/>
                <a:gd name="T82" fmla="*/ 178 w 241"/>
                <a:gd name="T83" fmla="*/ 15 h 241"/>
                <a:gd name="T84" fmla="*/ 145 w 241"/>
                <a:gd name="T85" fmla="*/ 2 h 241"/>
                <a:gd name="T86" fmla="*/ 120 w 241"/>
                <a:gd name="T8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1" h="241">
                  <a:moveTo>
                    <a:pt x="120" y="210"/>
                  </a:moveTo>
                  <a:lnTo>
                    <a:pt x="111" y="210"/>
                  </a:lnTo>
                  <a:lnTo>
                    <a:pt x="102" y="208"/>
                  </a:lnTo>
                  <a:lnTo>
                    <a:pt x="93" y="206"/>
                  </a:lnTo>
                  <a:lnTo>
                    <a:pt x="86" y="203"/>
                  </a:lnTo>
                  <a:lnTo>
                    <a:pt x="77" y="199"/>
                  </a:lnTo>
                  <a:lnTo>
                    <a:pt x="70" y="195"/>
                  </a:lnTo>
                  <a:lnTo>
                    <a:pt x="63" y="189"/>
                  </a:lnTo>
                  <a:lnTo>
                    <a:pt x="57" y="184"/>
                  </a:lnTo>
                  <a:lnTo>
                    <a:pt x="50" y="177"/>
                  </a:lnTo>
                  <a:lnTo>
                    <a:pt x="46" y="170"/>
                  </a:lnTo>
                  <a:lnTo>
                    <a:pt x="41" y="162"/>
                  </a:lnTo>
                  <a:lnTo>
                    <a:pt x="37" y="155"/>
                  </a:lnTo>
                  <a:lnTo>
                    <a:pt x="34" y="146"/>
                  </a:lnTo>
                  <a:lnTo>
                    <a:pt x="32" y="138"/>
                  </a:lnTo>
                  <a:lnTo>
                    <a:pt x="31" y="129"/>
                  </a:lnTo>
                  <a:lnTo>
                    <a:pt x="30" y="120"/>
                  </a:lnTo>
                  <a:lnTo>
                    <a:pt x="31" y="111"/>
                  </a:lnTo>
                  <a:lnTo>
                    <a:pt x="32" y="101"/>
                  </a:lnTo>
                  <a:lnTo>
                    <a:pt x="34" y="93"/>
                  </a:lnTo>
                  <a:lnTo>
                    <a:pt x="37" y="85"/>
                  </a:lnTo>
                  <a:lnTo>
                    <a:pt x="41" y="77"/>
                  </a:lnTo>
                  <a:lnTo>
                    <a:pt x="46" y="69"/>
                  </a:lnTo>
                  <a:lnTo>
                    <a:pt x="50" y="63"/>
                  </a:lnTo>
                  <a:lnTo>
                    <a:pt x="57" y="56"/>
                  </a:lnTo>
                  <a:lnTo>
                    <a:pt x="63" y="50"/>
                  </a:lnTo>
                  <a:lnTo>
                    <a:pt x="70" y="46"/>
                  </a:lnTo>
                  <a:lnTo>
                    <a:pt x="77" y="40"/>
                  </a:lnTo>
                  <a:lnTo>
                    <a:pt x="86" y="37"/>
                  </a:lnTo>
                  <a:lnTo>
                    <a:pt x="93" y="34"/>
                  </a:lnTo>
                  <a:lnTo>
                    <a:pt x="102" y="32"/>
                  </a:lnTo>
                  <a:lnTo>
                    <a:pt x="111" y="31"/>
                  </a:lnTo>
                  <a:lnTo>
                    <a:pt x="120" y="30"/>
                  </a:lnTo>
                  <a:lnTo>
                    <a:pt x="130" y="31"/>
                  </a:lnTo>
                  <a:lnTo>
                    <a:pt x="138" y="32"/>
                  </a:lnTo>
                  <a:lnTo>
                    <a:pt x="147" y="34"/>
                  </a:lnTo>
                  <a:lnTo>
                    <a:pt x="155" y="37"/>
                  </a:lnTo>
                  <a:lnTo>
                    <a:pt x="163" y="40"/>
                  </a:lnTo>
                  <a:lnTo>
                    <a:pt x="170" y="46"/>
                  </a:lnTo>
                  <a:lnTo>
                    <a:pt x="178" y="50"/>
                  </a:lnTo>
                  <a:lnTo>
                    <a:pt x="184" y="56"/>
                  </a:lnTo>
                  <a:lnTo>
                    <a:pt x="190" y="63"/>
                  </a:lnTo>
                  <a:lnTo>
                    <a:pt x="195" y="69"/>
                  </a:lnTo>
                  <a:lnTo>
                    <a:pt x="199" y="77"/>
                  </a:lnTo>
                  <a:lnTo>
                    <a:pt x="204" y="85"/>
                  </a:lnTo>
                  <a:lnTo>
                    <a:pt x="207" y="93"/>
                  </a:lnTo>
                  <a:lnTo>
                    <a:pt x="209" y="101"/>
                  </a:lnTo>
                  <a:lnTo>
                    <a:pt x="210" y="111"/>
                  </a:lnTo>
                  <a:lnTo>
                    <a:pt x="211" y="120"/>
                  </a:lnTo>
                  <a:lnTo>
                    <a:pt x="210" y="129"/>
                  </a:lnTo>
                  <a:lnTo>
                    <a:pt x="209" y="138"/>
                  </a:lnTo>
                  <a:lnTo>
                    <a:pt x="207" y="146"/>
                  </a:lnTo>
                  <a:lnTo>
                    <a:pt x="204" y="155"/>
                  </a:lnTo>
                  <a:lnTo>
                    <a:pt x="199" y="162"/>
                  </a:lnTo>
                  <a:lnTo>
                    <a:pt x="195" y="170"/>
                  </a:lnTo>
                  <a:lnTo>
                    <a:pt x="190" y="177"/>
                  </a:lnTo>
                  <a:lnTo>
                    <a:pt x="184" y="184"/>
                  </a:lnTo>
                  <a:lnTo>
                    <a:pt x="178" y="189"/>
                  </a:lnTo>
                  <a:lnTo>
                    <a:pt x="170" y="195"/>
                  </a:lnTo>
                  <a:lnTo>
                    <a:pt x="163" y="199"/>
                  </a:lnTo>
                  <a:lnTo>
                    <a:pt x="155" y="203"/>
                  </a:lnTo>
                  <a:lnTo>
                    <a:pt x="147" y="206"/>
                  </a:lnTo>
                  <a:lnTo>
                    <a:pt x="138" y="208"/>
                  </a:lnTo>
                  <a:lnTo>
                    <a:pt x="130" y="210"/>
                  </a:lnTo>
                  <a:lnTo>
                    <a:pt x="120" y="211"/>
                  </a:lnTo>
                  <a:lnTo>
                    <a:pt x="120" y="210"/>
                  </a:lnTo>
                  <a:close/>
                  <a:moveTo>
                    <a:pt x="120" y="0"/>
                  </a:moveTo>
                  <a:lnTo>
                    <a:pt x="108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4" y="9"/>
                  </a:lnTo>
                  <a:lnTo>
                    <a:pt x="63" y="15"/>
                  </a:lnTo>
                  <a:lnTo>
                    <a:pt x="54" y="20"/>
                  </a:lnTo>
                  <a:lnTo>
                    <a:pt x="44" y="27"/>
                  </a:lnTo>
                  <a:lnTo>
                    <a:pt x="35" y="35"/>
                  </a:lnTo>
                  <a:lnTo>
                    <a:pt x="28" y="43"/>
                  </a:lnTo>
                  <a:lnTo>
                    <a:pt x="20" y="53"/>
                  </a:lnTo>
                  <a:lnTo>
                    <a:pt x="15" y="63"/>
                  </a:lnTo>
                  <a:lnTo>
                    <a:pt x="10" y="73"/>
                  </a:lnTo>
                  <a:lnTo>
                    <a:pt x="5" y="84"/>
                  </a:lnTo>
                  <a:lnTo>
                    <a:pt x="2" y="96"/>
                  </a:lnTo>
                  <a:lnTo>
                    <a:pt x="1" y="108"/>
                  </a:lnTo>
                  <a:lnTo>
                    <a:pt x="0" y="120"/>
                  </a:lnTo>
                  <a:lnTo>
                    <a:pt x="1" y="132"/>
                  </a:lnTo>
                  <a:lnTo>
                    <a:pt x="2" y="144"/>
                  </a:lnTo>
                  <a:lnTo>
                    <a:pt x="5" y="156"/>
                  </a:lnTo>
                  <a:lnTo>
                    <a:pt x="10" y="167"/>
                  </a:lnTo>
                  <a:lnTo>
                    <a:pt x="15" y="177"/>
                  </a:lnTo>
                  <a:lnTo>
                    <a:pt x="20" y="187"/>
                  </a:lnTo>
                  <a:lnTo>
                    <a:pt x="28" y="197"/>
                  </a:lnTo>
                  <a:lnTo>
                    <a:pt x="35" y="205"/>
                  </a:lnTo>
                  <a:lnTo>
                    <a:pt x="44" y="213"/>
                  </a:lnTo>
                  <a:lnTo>
                    <a:pt x="54" y="219"/>
                  </a:lnTo>
                  <a:lnTo>
                    <a:pt x="63" y="226"/>
                  </a:lnTo>
                  <a:lnTo>
                    <a:pt x="74" y="231"/>
                  </a:lnTo>
                  <a:lnTo>
                    <a:pt x="85" y="235"/>
                  </a:lnTo>
                  <a:lnTo>
                    <a:pt x="96" y="237"/>
                  </a:lnTo>
                  <a:lnTo>
                    <a:pt x="108" y="239"/>
                  </a:lnTo>
                  <a:lnTo>
                    <a:pt x="120" y="241"/>
                  </a:lnTo>
                  <a:lnTo>
                    <a:pt x="133" y="239"/>
                  </a:lnTo>
                  <a:lnTo>
                    <a:pt x="145" y="237"/>
                  </a:lnTo>
                  <a:lnTo>
                    <a:pt x="156" y="235"/>
                  </a:lnTo>
                  <a:lnTo>
                    <a:pt x="167" y="231"/>
                  </a:lnTo>
                  <a:lnTo>
                    <a:pt x="178" y="226"/>
                  </a:lnTo>
                  <a:lnTo>
                    <a:pt x="187" y="219"/>
                  </a:lnTo>
                  <a:lnTo>
                    <a:pt x="197" y="213"/>
                  </a:lnTo>
                  <a:lnTo>
                    <a:pt x="206" y="205"/>
                  </a:lnTo>
                  <a:lnTo>
                    <a:pt x="213" y="197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6" y="156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1" y="120"/>
                  </a:lnTo>
                  <a:lnTo>
                    <a:pt x="240" y="108"/>
                  </a:lnTo>
                  <a:lnTo>
                    <a:pt x="238" y="96"/>
                  </a:lnTo>
                  <a:lnTo>
                    <a:pt x="236" y="84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3"/>
                  </a:lnTo>
                  <a:lnTo>
                    <a:pt x="213" y="43"/>
                  </a:lnTo>
                  <a:lnTo>
                    <a:pt x="206" y="35"/>
                  </a:lnTo>
                  <a:lnTo>
                    <a:pt x="197" y="27"/>
                  </a:lnTo>
                  <a:lnTo>
                    <a:pt x="187" y="20"/>
                  </a:lnTo>
                  <a:lnTo>
                    <a:pt x="178" y="15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3" y="1"/>
                  </a:lnTo>
                  <a:lnTo>
                    <a:pt x="120" y="0"/>
                  </a:lnTo>
                  <a:lnTo>
                    <a:pt x="1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89">
              <a:extLst>
                <a:ext uri="{FF2B5EF4-FFF2-40B4-BE49-F238E27FC236}">
                  <a16:creationId xmlns:a16="http://schemas.microsoft.com/office/drawing/2014/main" xmlns="" id="{BA57987A-989B-460E-818A-B112553A9C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91738" y="1458913"/>
              <a:ext cx="28575" cy="28575"/>
            </a:xfrm>
            <a:custGeom>
              <a:avLst/>
              <a:gdLst>
                <a:gd name="T0" fmla="*/ 30 w 90"/>
                <a:gd name="T1" fmla="*/ 42 h 91"/>
                <a:gd name="T2" fmla="*/ 32 w 90"/>
                <a:gd name="T3" fmla="*/ 37 h 91"/>
                <a:gd name="T4" fmla="*/ 36 w 90"/>
                <a:gd name="T5" fmla="*/ 33 h 91"/>
                <a:gd name="T6" fmla="*/ 42 w 90"/>
                <a:gd name="T7" fmla="*/ 31 h 91"/>
                <a:gd name="T8" fmla="*/ 48 w 90"/>
                <a:gd name="T9" fmla="*/ 31 h 91"/>
                <a:gd name="T10" fmla="*/ 54 w 90"/>
                <a:gd name="T11" fmla="*/ 33 h 91"/>
                <a:gd name="T12" fmla="*/ 58 w 90"/>
                <a:gd name="T13" fmla="*/ 37 h 91"/>
                <a:gd name="T14" fmla="*/ 60 w 90"/>
                <a:gd name="T15" fmla="*/ 42 h 91"/>
                <a:gd name="T16" fmla="*/ 60 w 90"/>
                <a:gd name="T17" fmla="*/ 48 h 91"/>
                <a:gd name="T18" fmla="*/ 58 w 90"/>
                <a:gd name="T19" fmla="*/ 53 h 91"/>
                <a:gd name="T20" fmla="*/ 54 w 90"/>
                <a:gd name="T21" fmla="*/ 57 h 91"/>
                <a:gd name="T22" fmla="*/ 48 w 90"/>
                <a:gd name="T23" fmla="*/ 60 h 91"/>
                <a:gd name="T24" fmla="*/ 42 w 90"/>
                <a:gd name="T25" fmla="*/ 60 h 91"/>
                <a:gd name="T26" fmla="*/ 36 w 90"/>
                <a:gd name="T27" fmla="*/ 57 h 91"/>
                <a:gd name="T28" fmla="*/ 32 w 90"/>
                <a:gd name="T29" fmla="*/ 53 h 91"/>
                <a:gd name="T30" fmla="*/ 30 w 90"/>
                <a:gd name="T31" fmla="*/ 48 h 91"/>
                <a:gd name="T32" fmla="*/ 30 w 90"/>
                <a:gd name="T33" fmla="*/ 45 h 91"/>
                <a:gd name="T34" fmla="*/ 89 w 90"/>
                <a:gd name="T35" fmla="*/ 36 h 91"/>
                <a:gd name="T36" fmla="*/ 83 w 90"/>
                <a:gd name="T37" fmla="*/ 20 h 91"/>
                <a:gd name="T38" fmla="*/ 70 w 90"/>
                <a:gd name="T39" fmla="*/ 8 h 91"/>
                <a:gd name="T40" fmla="*/ 54 w 90"/>
                <a:gd name="T41" fmla="*/ 1 h 91"/>
                <a:gd name="T42" fmla="*/ 35 w 90"/>
                <a:gd name="T43" fmla="*/ 1 h 91"/>
                <a:gd name="T44" fmla="*/ 19 w 90"/>
                <a:gd name="T45" fmla="*/ 8 h 91"/>
                <a:gd name="T46" fmla="*/ 8 w 90"/>
                <a:gd name="T47" fmla="*/ 20 h 91"/>
                <a:gd name="T48" fmla="*/ 1 w 90"/>
                <a:gd name="T49" fmla="*/ 36 h 91"/>
                <a:gd name="T50" fmla="*/ 1 w 90"/>
                <a:gd name="T51" fmla="*/ 54 h 91"/>
                <a:gd name="T52" fmla="*/ 8 w 90"/>
                <a:gd name="T53" fmla="*/ 70 h 91"/>
                <a:gd name="T54" fmla="*/ 19 w 90"/>
                <a:gd name="T55" fmla="*/ 82 h 91"/>
                <a:gd name="T56" fmla="*/ 35 w 90"/>
                <a:gd name="T57" fmla="*/ 89 h 91"/>
                <a:gd name="T58" fmla="*/ 54 w 90"/>
                <a:gd name="T59" fmla="*/ 89 h 91"/>
                <a:gd name="T60" fmla="*/ 70 w 90"/>
                <a:gd name="T61" fmla="*/ 82 h 91"/>
                <a:gd name="T62" fmla="*/ 83 w 90"/>
                <a:gd name="T63" fmla="*/ 70 h 91"/>
                <a:gd name="T64" fmla="*/ 89 w 90"/>
                <a:gd name="T65" fmla="*/ 54 h 91"/>
                <a:gd name="T66" fmla="*/ 90 w 90"/>
                <a:gd name="T67" fmla="*/ 4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0" h="91">
                  <a:moveTo>
                    <a:pt x="30" y="45"/>
                  </a:moveTo>
                  <a:lnTo>
                    <a:pt x="30" y="42"/>
                  </a:lnTo>
                  <a:lnTo>
                    <a:pt x="31" y="39"/>
                  </a:lnTo>
                  <a:lnTo>
                    <a:pt x="32" y="37"/>
                  </a:lnTo>
                  <a:lnTo>
                    <a:pt x="34" y="35"/>
                  </a:lnTo>
                  <a:lnTo>
                    <a:pt x="36" y="33"/>
                  </a:lnTo>
                  <a:lnTo>
                    <a:pt x="39" y="32"/>
                  </a:lnTo>
                  <a:lnTo>
                    <a:pt x="42" y="31"/>
                  </a:lnTo>
                  <a:lnTo>
                    <a:pt x="45" y="31"/>
                  </a:lnTo>
                  <a:lnTo>
                    <a:pt x="48" y="31"/>
                  </a:lnTo>
                  <a:lnTo>
                    <a:pt x="50" y="32"/>
                  </a:lnTo>
                  <a:lnTo>
                    <a:pt x="54" y="33"/>
                  </a:lnTo>
                  <a:lnTo>
                    <a:pt x="56" y="35"/>
                  </a:lnTo>
                  <a:lnTo>
                    <a:pt x="58" y="37"/>
                  </a:lnTo>
                  <a:lnTo>
                    <a:pt x="59" y="39"/>
                  </a:lnTo>
                  <a:lnTo>
                    <a:pt x="60" y="42"/>
                  </a:lnTo>
                  <a:lnTo>
                    <a:pt x="60" y="46"/>
                  </a:lnTo>
                  <a:lnTo>
                    <a:pt x="60" y="48"/>
                  </a:lnTo>
                  <a:lnTo>
                    <a:pt x="59" y="51"/>
                  </a:lnTo>
                  <a:lnTo>
                    <a:pt x="58" y="53"/>
                  </a:lnTo>
                  <a:lnTo>
                    <a:pt x="56" y="55"/>
                  </a:lnTo>
                  <a:lnTo>
                    <a:pt x="54" y="57"/>
                  </a:lnTo>
                  <a:lnTo>
                    <a:pt x="50" y="58"/>
                  </a:lnTo>
                  <a:lnTo>
                    <a:pt x="48" y="60"/>
                  </a:lnTo>
                  <a:lnTo>
                    <a:pt x="45" y="61"/>
                  </a:lnTo>
                  <a:lnTo>
                    <a:pt x="42" y="60"/>
                  </a:lnTo>
                  <a:lnTo>
                    <a:pt x="39" y="58"/>
                  </a:lnTo>
                  <a:lnTo>
                    <a:pt x="36" y="57"/>
                  </a:lnTo>
                  <a:lnTo>
                    <a:pt x="34" y="55"/>
                  </a:lnTo>
                  <a:lnTo>
                    <a:pt x="32" y="53"/>
                  </a:lnTo>
                  <a:lnTo>
                    <a:pt x="31" y="51"/>
                  </a:lnTo>
                  <a:lnTo>
                    <a:pt x="30" y="48"/>
                  </a:lnTo>
                  <a:lnTo>
                    <a:pt x="30" y="46"/>
                  </a:lnTo>
                  <a:lnTo>
                    <a:pt x="30" y="45"/>
                  </a:lnTo>
                  <a:close/>
                  <a:moveTo>
                    <a:pt x="90" y="45"/>
                  </a:moveTo>
                  <a:lnTo>
                    <a:pt x="89" y="36"/>
                  </a:lnTo>
                  <a:lnTo>
                    <a:pt x="87" y="27"/>
                  </a:lnTo>
                  <a:lnTo>
                    <a:pt x="83" y="20"/>
                  </a:lnTo>
                  <a:lnTo>
                    <a:pt x="77" y="13"/>
                  </a:lnTo>
                  <a:lnTo>
                    <a:pt x="70" y="8"/>
                  </a:lnTo>
                  <a:lnTo>
                    <a:pt x="62" y="4"/>
                  </a:lnTo>
                  <a:lnTo>
                    <a:pt x="54" y="1"/>
                  </a:lnTo>
                  <a:lnTo>
                    <a:pt x="45" y="0"/>
                  </a:lnTo>
                  <a:lnTo>
                    <a:pt x="35" y="1"/>
                  </a:lnTo>
                  <a:lnTo>
                    <a:pt x="28" y="4"/>
                  </a:lnTo>
                  <a:lnTo>
                    <a:pt x="19" y="8"/>
                  </a:lnTo>
                  <a:lnTo>
                    <a:pt x="13" y="13"/>
                  </a:lnTo>
                  <a:lnTo>
                    <a:pt x="8" y="20"/>
                  </a:lnTo>
                  <a:lnTo>
                    <a:pt x="3" y="27"/>
                  </a:lnTo>
                  <a:lnTo>
                    <a:pt x="1" y="36"/>
                  </a:lnTo>
                  <a:lnTo>
                    <a:pt x="0" y="46"/>
                  </a:lnTo>
                  <a:lnTo>
                    <a:pt x="1" y="54"/>
                  </a:lnTo>
                  <a:lnTo>
                    <a:pt x="3" y="63"/>
                  </a:lnTo>
                  <a:lnTo>
                    <a:pt x="8" y="70"/>
                  </a:lnTo>
                  <a:lnTo>
                    <a:pt x="13" y="77"/>
                  </a:lnTo>
                  <a:lnTo>
                    <a:pt x="19" y="82"/>
                  </a:lnTo>
                  <a:lnTo>
                    <a:pt x="28" y="86"/>
                  </a:lnTo>
                  <a:lnTo>
                    <a:pt x="35" y="89"/>
                  </a:lnTo>
                  <a:lnTo>
                    <a:pt x="45" y="91"/>
                  </a:lnTo>
                  <a:lnTo>
                    <a:pt x="54" y="89"/>
                  </a:lnTo>
                  <a:lnTo>
                    <a:pt x="62" y="86"/>
                  </a:lnTo>
                  <a:lnTo>
                    <a:pt x="70" y="82"/>
                  </a:lnTo>
                  <a:lnTo>
                    <a:pt x="77" y="77"/>
                  </a:lnTo>
                  <a:lnTo>
                    <a:pt x="83" y="70"/>
                  </a:lnTo>
                  <a:lnTo>
                    <a:pt x="87" y="63"/>
                  </a:lnTo>
                  <a:lnTo>
                    <a:pt x="89" y="54"/>
                  </a:lnTo>
                  <a:lnTo>
                    <a:pt x="90" y="46"/>
                  </a:lnTo>
                  <a:lnTo>
                    <a:pt x="90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90">
              <a:extLst>
                <a:ext uri="{FF2B5EF4-FFF2-40B4-BE49-F238E27FC236}">
                  <a16:creationId xmlns:a16="http://schemas.microsoft.com/office/drawing/2014/main" xmlns="" id="{503E6677-4AA6-4AF0-B264-00E2B15792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29813" y="1401763"/>
              <a:ext cx="28575" cy="28575"/>
            </a:xfrm>
            <a:custGeom>
              <a:avLst/>
              <a:gdLst>
                <a:gd name="T0" fmla="*/ 59 w 90"/>
                <a:gd name="T1" fmla="*/ 48 h 90"/>
                <a:gd name="T2" fmla="*/ 57 w 90"/>
                <a:gd name="T3" fmla="*/ 53 h 90"/>
                <a:gd name="T4" fmla="*/ 54 w 90"/>
                <a:gd name="T5" fmla="*/ 57 h 90"/>
                <a:gd name="T6" fmla="*/ 48 w 90"/>
                <a:gd name="T7" fmla="*/ 60 h 90"/>
                <a:gd name="T8" fmla="*/ 42 w 90"/>
                <a:gd name="T9" fmla="*/ 60 h 90"/>
                <a:gd name="T10" fmla="*/ 36 w 90"/>
                <a:gd name="T11" fmla="*/ 57 h 90"/>
                <a:gd name="T12" fmla="*/ 32 w 90"/>
                <a:gd name="T13" fmla="*/ 53 h 90"/>
                <a:gd name="T14" fmla="*/ 30 w 90"/>
                <a:gd name="T15" fmla="*/ 48 h 90"/>
                <a:gd name="T16" fmla="*/ 30 w 90"/>
                <a:gd name="T17" fmla="*/ 41 h 90"/>
                <a:gd name="T18" fmla="*/ 32 w 90"/>
                <a:gd name="T19" fmla="*/ 36 h 90"/>
                <a:gd name="T20" fmla="*/ 36 w 90"/>
                <a:gd name="T21" fmla="*/ 32 h 90"/>
                <a:gd name="T22" fmla="*/ 42 w 90"/>
                <a:gd name="T23" fmla="*/ 30 h 90"/>
                <a:gd name="T24" fmla="*/ 48 w 90"/>
                <a:gd name="T25" fmla="*/ 30 h 90"/>
                <a:gd name="T26" fmla="*/ 54 w 90"/>
                <a:gd name="T27" fmla="*/ 32 h 90"/>
                <a:gd name="T28" fmla="*/ 57 w 90"/>
                <a:gd name="T29" fmla="*/ 36 h 90"/>
                <a:gd name="T30" fmla="*/ 59 w 90"/>
                <a:gd name="T31" fmla="*/ 41 h 90"/>
                <a:gd name="T32" fmla="*/ 60 w 90"/>
                <a:gd name="T33" fmla="*/ 45 h 90"/>
                <a:gd name="T34" fmla="*/ 0 w 90"/>
                <a:gd name="T35" fmla="*/ 54 h 90"/>
                <a:gd name="T36" fmla="*/ 8 w 90"/>
                <a:gd name="T37" fmla="*/ 70 h 90"/>
                <a:gd name="T38" fmla="*/ 19 w 90"/>
                <a:gd name="T39" fmla="*/ 82 h 90"/>
                <a:gd name="T40" fmla="*/ 35 w 90"/>
                <a:gd name="T41" fmla="*/ 88 h 90"/>
                <a:gd name="T42" fmla="*/ 54 w 90"/>
                <a:gd name="T43" fmla="*/ 88 h 90"/>
                <a:gd name="T44" fmla="*/ 70 w 90"/>
                <a:gd name="T45" fmla="*/ 82 h 90"/>
                <a:gd name="T46" fmla="*/ 83 w 90"/>
                <a:gd name="T47" fmla="*/ 70 h 90"/>
                <a:gd name="T48" fmla="*/ 89 w 90"/>
                <a:gd name="T49" fmla="*/ 54 h 90"/>
                <a:gd name="T50" fmla="*/ 89 w 90"/>
                <a:gd name="T51" fmla="*/ 36 h 90"/>
                <a:gd name="T52" fmla="*/ 83 w 90"/>
                <a:gd name="T53" fmla="*/ 20 h 90"/>
                <a:gd name="T54" fmla="*/ 70 w 90"/>
                <a:gd name="T55" fmla="*/ 7 h 90"/>
                <a:gd name="T56" fmla="*/ 54 w 90"/>
                <a:gd name="T57" fmla="*/ 1 h 90"/>
                <a:gd name="T58" fmla="*/ 35 w 90"/>
                <a:gd name="T59" fmla="*/ 1 h 90"/>
                <a:gd name="T60" fmla="*/ 19 w 90"/>
                <a:gd name="T61" fmla="*/ 7 h 90"/>
                <a:gd name="T62" fmla="*/ 8 w 90"/>
                <a:gd name="T63" fmla="*/ 20 h 90"/>
                <a:gd name="T64" fmla="*/ 0 w 90"/>
                <a:gd name="T65" fmla="*/ 3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0" h="90">
                  <a:moveTo>
                    <a:pt x="60" y="45"/>
                  </a:moveTo>
                  <a:lnTo>
                    <a:pt x="59" y="48"/>
                  </a:lnTo>
                  <a:lnTo>
                    <a:pt x="59" y="51"/>
                  </a:lnTo>
                  <a:lnTo>
                    <a:pt x="57" y="53"/>
                  </a:lnTo>
                  <a:lnTo>
                    <a:pt x="56" y="55"/>
                  </a:lnTo>
                  <a:lnTo>
                    <a:pt x="54" y="57"/>
                  </a:lnTo>
                  <a:lnTo>
                    <a:pt x="50" y="58"/>
                  </a:lnTo>
                  <a:lnTo>
                    <a:pt x="48" y="60"/>
                  </a:lnTo>
                  <a:lnTo>
                    <a:pt x="45" y="60"/>
                  </a:lnTo>
                  <a:lnTo>
                    <a:pt x="42" y="60"/>
                  </a:lnTo>
                  <a:lnTo>
                    <a:pt x="39" y="58"/>
                  </a:lnTo>
                  <a:lnTo>
                    <a:pt x="36" y="57"/>
                  </a:lnTo>
                  <a:lnTo>
                    <a:pt x="34" y="55"/>
                  </a:lnTo>
                  <a:lnTo>
                    <a:pt x="32" y="53"/>
                  </a:lnTo>
                  <a:lnTo>
                    <a:pt x="31" y="51"/>
                  </a:lnTo>
                  <a:lnTo>
                    <a:pt x="30" y="48"/>
                  </a:lnTo>
                  <a:lnTo>
                    <a:pt x="30" y="45"/>
                  </a:lnTo>
                  <a:lnTo>
                    <a:pt x="30" y="41"/>
                  </a:lnTo>
                  <a:lnTo>
                    <a:pt x="31" y="39"/>
                  </a:lnTo>
                  <a:lnTo>
                    <a:pt x="32" y="36"/>
                  </a:lnTo>
                  <a:lnTo>
                    <a:pt x="34" y="34"/>
                  </a:lnTo>
                  <a:lnTo>
                    <a:pt x="36" y="32"/>
                  </a:lnTo>
                  <a:lnTo>
                    <a:pt x="39" y="31"/>
                  </a:lnTo>
                  <a:lnTo>
                    <a:pt x="42" y="30"/>
                  </a:lnTo>
                  <a:lnTo>
                    <a:pt x="45" y="30"/>
                  </a:lnTo>
                  <a:lnTo>
                    <a:pt x="48" y="30"/>
                  </a:lnTo>
                  <a:lnTo>
                    <a:pt x="50" y="31"/>
                  </a:lnTo>
                  <a:lnTo>
                    <a:pt x="54" y="32"/>
                  </a:lnTo>
                  <a:lnTo>
                    <a:pt x="56" y="34"/>
                  </a:lnTo>
                  <a:lnTo>
                    <a:pt x="57" y="36"/>
                  </a:lnTo>
                  <a:lnTo>
                    <a:pt x="59" y="39"/>
                  </a:lnTo>
                  <a:lnTo>
                    <a:pt x="59" y="41"/>
                  </a:lnTo>
                  <a:lnTo>
                    <a:pt x="60" y="45"/>
                  </a:lnTo>
                  <a:lnTo>
                    <a:pt x="60" y="45"/>
                  </a:lnTo>
                  <a:close/>
                  <a:moveTo>
                    <a:pt x="0" y="45"/>
                  </a:moveTo>
                  <a:lnTo>
                    <a:pt x="0" y="54"/>
                  </a:lnTo>
                  <a:lnTo>
                    <a:pt x="3" y="62"/>
                  </a:lnTo>
                  <a:lnTo>
                    <a:pt x="8" y="70"/>
                  </a:lnTo>
                  <a:lnTo>
                    <a:pt x="13" y="77"/>
                  </a:lnTo>
                  <a:lnTo>
                    <a:pt x="19" y="82"/>
                  </a:lnTo>
                  <a:lnTo>
                    <a:pt x="27" y="86"/>
                  </a:lnTo>
                  <a:lnTo>
                    <a:pt x="35" y="88"/>
                  </a:lnTo>
                  <a:lnTo>
                    <a:pt x="45" y="90"/>
                  </a:lnTo>
                  <a:lnTo>
                    <a:pt x="54" y="88"/>
                  </a:lnTo>
                  <a:lnTo>
                    <a:pt x="62" y="86"/>
                  </a:lnTo>
                  <a:lnTo>
                    <a:pt x="70" y="82"/>
                  </a:lnTo>
                  <a:lnTo>
                    <a:pt x="76" y="77"/>
                  </a:lnTo>
                  <a:lnTo>
                    <a:pt x="83" y="70"/>
                  </a:lnTo>
                  <a:lnTo>
                    <a:pt x="87" y="62"/>
                  </a:lnTo>
                  <a:lnTo>
                    <a:pt x="89" y="54"/>
                  </a:lnTo>
                  <a:lnTo>
                    <a:pt x="90" y="45"/>
                  </a:lnTo>
                  <a:lnTo>
                    <a:pt x="89" y="36"/>
                  </a:lnTo>
                  <a:lnTo>
                    <a:pt x="87" y="27"/>
                  </a:lnTo>
                  <a:lnTo>
                    <a:pt x="83" y="20"/>
                  </a:lnTo>
                  <a:lnTo>
                    <a:pt x="76" y="12"/>
                  </a:lnTo>
                  <a:lnTo>
                    <a:pt x="70" y="7"/>
                  </a:lnTo>
                  <a:lnTo>
                    <a:pt x="62" y="3"/>
                  </a:lnTo>
                  <a:lnTo>
                    <a:pt x="54" y="1"/>
                  </a:lnTo>
                  <a:lnTo>
                    <a:pt x="45" y="0"/>
                  </a:lnTo>
                  <a:lnTo>
                    <a:pt x="35" y="1"/>
                  </a:lnTo>
                  <a:lnTo>
                    <a:pt x="27" y="3"/>
                  </a:lnTo>
                  <a:lnTo>
                    <a:pt x="19" y="7"/>
                  </a:lnTo>
                  <a:lnTo>
                    <a:pt x="13" y="12"/>
                  </a:lnTo>
                  <a:lnTo>
                    <a:pt x="8" y="20"/>
                  </a:lnTo>
                  <a:lnTo>
                    <a:pt x="3" y="27"/>
                  </a:lnTo>
                  <a:lnTo>
                    <a:pt x="0" y="36"/>
                  </a:lnTo>
                  <a:lnTo>
                    <a:pt x="0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91">
              <a:extLst>
                <a:ext uri="{FF2B5EF4-FFF2-40B4-BE49-F238E27FC236}">
                  <a16:creationId xmlns:a16="http://schemas.microsoft.com/office/drawing/2014/main" xmlns="" id="{66B3E5A2-9B45-4177-A8E5-F21DEC19F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1238" y="1373188"/>
              <a:ext cx="247650" cy="142875"/>
            </a:xfrm>
            <a:custGeom>
              <a:avLst/>
              <a:gdLst>
                <a:gd name="T0" fmla="*/ 498 w 782"/>
                <a:gd name="T1" fmla="*/ 441 h 451"/>
                <a:gd name="T2" fmla="*/ 503 w 782"/>
                <a:gd name="T3" fmla="*/ 447 h 451"/>
                <a:gd name="T4" fmla="*/ 512 w 782"/>
                <a:gd name="T5" fmla="*/ 451 h 451"/>
                <a:gd name="T6" fmla="*/ 710 w 782"/>
                <a:gd name="T7" fmla="*/ 448 h 451"/>
                <a:gd name="T8" fmla="*/ 735 w 782"/>
                <a:gd name="T9" fmla="*/ 440 h 451"/>
                <a:gd name="T10" fmla="*/ 756 w 782"/>
                <a:gd name="T11" fmla="*/ 424 h 451"/>
                <a:gd name="T12" fmla="*/ 771 w 782"/>
                <a:gd name="T13" fmla="*/ 403 h 451"/>
                <a:gd name="T14" fmla="*/ 781 w 782"/>
                <a:gd name="T15" fmla="*/ 379 h 451"/>
                <a:gd name="T16" fmla="*/ 782 w 782"/>
                <a:gd name="T17" fmla="*/ 90 h 451"/>
                <a:gd name="T18" fmla="*/ 779 w 782"/>
                <a:gd name="T19" fmla="*/ 63 h 451"/>
                <a:gd name="T20" fmla="*/ 767 w 782"/>
                <a:gd name="T21" fmla="*/ 39 h 451"/>
                <a:gd name="T22" fmla="*/ 750 w 782"/>
                <a:gd name="T23" fmla="*/ 20 h 451"/>
                <a:gd name="T24" fmla="*/ 727 w 782"/>
                <a:gd name="T25" fmla="*/ 6 h 451"/>
                <a:gd name="T26" fmla="*/ 702 w 782"/>
                <a:gd name="T27" fmla="*/ 0 h 451"/>
                <a:gd name="T28" fmla="*/ 81 w 782"/>
                <a:gd name="T29" fmla="*/ 0 h 451"/>
                <a:gd name="T30" fmla="*/ 56 w 782"/>
                <a:gd name="T31" fmla="*/ 6 h 451"/>
                <a:gd name="T32" fmla="*/ 33 w 782"/>
                <a:gd name="T33" fmla="*/ 20 h 451"/>
                <a:gd name="T34" fmla="*/ 16 w 782"/>
                <a:gd name="T35" fmla="*/ 39 h 451"/>
                <a:gd name="T36" fmla="*/ 4 w 782"/>
                <a:gd name="T37" fmla="*/ 63 h 451"/>
                <a:gd name="T38" fmla="*/ 0 w 782"/>
                <a:gd name="T39" fmla="*/ 90 h 451"/>
                <a:gd name="T40" fmla="*/ 2 w 782"/>
                <a:gd name="T41" fmla="*/ 291 h 451"/>
                <a:gd name="T42" fmla="*/ 7 w 782"/>
                <a:gd name="T43" fmla="*/ 297 h 451"/>
                <a:gd name="T44" fmla="*/ 15 w 782"/>
                <a:gd name="T45" fmla="*/ 301 h 451"/>
                <a:gd name="T46" fmla="*/ 24 w 782"/>
                <a:gd name="T47" fmla="*/ 297 h 451"/>
                <a:gd name="T48" fmla="*/ 29 w 782"/>
                <a:gd name="T49" fmla="*/ 291 h 451"/>
                <a:gd name="T50" fmla="*/ 30 w 782"/>
                <a:gd name="T51" fmla="*/ 90 h 451"/>
                <a:gd name="T52" fmla="*/ 33 w 782"/>
                <a:gd name="T53" fmla="*/ 71 h 451"/>
                <a:gd name="T54" fmla="*/ 41 w 782"/>
                <a:gd name="T55" fmla="*/ 55 h 451"/>
                <a:gd name="T56" fmla="*/ 52 w 782"/>
                <a:gd name="T57" fmla="*/ 43 h 451"/>
                <a:gd name="T58" fmla="*/ 67 w 782"/>
                <a:gd name="T59" fmla="*/ 34 h 451"/>
                <a:gd name="T60" fmla="*/ 85 w 782"/>
                <a:gd name="T61" fmla="*/ 30 h 451"/>
                <a:gd name="T62" fmla="*/ 698 w 782"/>
                <a:gd name="T63" fmla="*/ 30 h 451"/>
                <a:gd name="T64" fmla="*/ 716 w 782"/>
                <a:gd name="T65" fmla="*/ 34 h 451"/>
                <a:gd name="T66" fmla="*/ 731 w 782"/>
                <a:gd name="T67" fmla="*/ 43 h 451"/>
                <a:gd name="T68" fmla="*/ 742 w 782"/>
                <a:gd name="T69" fmla="*/ 55 h 451"/>
                <a:gd name="T70" fmla="*/ 750 w 782"/>
                <a:gd name="T71" fmla="*/ 71 h 451"/>
                <a:gd name="T72" fmla="*/ 752 w 782"/>
                <a:gd name="T73" fmla="*/ 90 h 451"/>
                <a:gd name="T74" fmla="*/ 751 w 782"/>
                <a:gd name="T75" fmla="*/ 372 h 451"/>
                <a:gd name="T76" fmla="*/ 744 w 782"/>
                <a:gd name="T77" fmla="*/ 389 h 451"/>
                <a:gd name="T78" fmla="*/ 735 w 782"/>
                <a:gd name="T79" fmla="*/ 403 h 451"/>
                <a:gd name="T80" fmla="*/ 721 w 782"/>
                <a:gd name="T81" fmla="*/ 413 h 451"/>
                <a:gd name="T82" fmla="*/ 704 w 782"/>
                <a:gd name="T83" fmla="*/ 419 h 451"/>
                <a:gd name="T84" fmla="*/ 512 w 782"/>
                <a:gd name="T85" fmla="*/ 421 h 451"/>
                <a:gd name="T86" fmla="*/ 503 w 782"/>
                <a:gd name="T87" fmla="*/ 423 h 451"/>
                <a:gd name="T88" fmla="*/ 498 w 782"/>
                <a:gd name="T89" fmla="*/ 429 h 451"/>
                <a:gd name="T90" fmla="*/ 497 w 782"/>
                <a:gd name="T91" fmla="*/ 436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82" h="451">
                  <a:moveTo>
                    <a:pt x="497" y="436"/>
                  </a:moveTo>
                  <a:lnTo>
                    <a:pt x="497" y="439"/>
                  </a:lnTo>
                  <a:lnTo>
                    <a:pt x="498" y="441"/>
                  </a:lnTo>
                  <a:lnTo>
                    <a:pt x="499" y="444"/>
                  </a:lnTo>
                  <a:lnTo>
                    <a:pt x="501" y="446"/>
                  </a:lnTo>
                  <a:lnTo>
                    <a:pt x="503" y="447"/>
                  </a:lnTo>
                  <a:lnTo>
                    <a:pt x="506" y="449"/>
                  </a:lnTo>
                  <a:lnTo>
                    <a:pt x="509" y="451"/>
                  </a:lnTo>
                  <a:lnTo>
                    <a:pt x="512" y="451"/>
                  </a:lnTo>
                  <a:lnTo>
                    <a:pt x="692" y="451"/>
                  </a:lnTo>
                  <a:lnTo>
                    <a:pt x="702" y="449"/>
                  </a:lnTo>
                  <a:lnTo>
                    <a:pt x="710" y="448"/>
                  </a:lnTo>
                  <a:lnTo>
                    <a:pt x="719" y="446"/>
                  </a:lnTo>
                  <a:lnTo>
                    <a:pt x="727" y="443"/>
                  </a:lnTo>
                  <a:lnTo>
                    <a:pt x="735" y="440"/>
                  </a:lnTo>
                  <a:lnTo>
                    <a:pt x="742" y="436"/>
                  </a:lnTo>
                  <a:lnTo>
                    <a:pt x="750" y="430"/>
                  </a:lnTo>
                  <a:lnTo>
                    <a:pt x="756" y="424"/>
                  </a:lnTo>
                  <a:lnTo>
                    <a:pt x="762" y="417"/>
                  </a:lnTo>
                  <a:lnTo>
                    <a:pt x="767" y="411"/>
                  </a:lnTo>
                  <a:lnTo>
                    <a:pt x="771" y="403"/>
                  </a:lnTo>
                  <a:lnTo>
                    <a:pt x="776" y="396"/>
                  </a:lnTo>
                  <a:lnTo>
                    <a:pt x="779" y="387"/>
                  </a:lnTo>
                  <a:lnTo>
                    <a:pt x="781" y="379"/>
                  </a:lnTo>
                  <a:lnTo>
                    <a:pt x="782" y="369"/>
                  </a:lnTo>
                  <a:lnTo>
                    <a:pt x="782" y="361"/>
                  </a:lnTo>
                  <a:lnTo>
                    <a:pt x="782" y="90"/>
                  </a:lnTo>
                  <a:lnTo>
                    <a:pt x="782" y="80"/>
                  </a:lnTo>
                  <a:lnTo>
                    <a:pt x="781" y="71"/>
                  </a:lnTo>
                  <a:lnTo>
                    <a:pt x="779" y="63"/>
                  </a:lnTo>
                  <a:lnTo>
                    <a:pt x="776" y="54"/>
                  </a:lnTo>
                  <a:lnTo>
                    <a:pt x="771" y="47"/>
                  </a:lnTo>
                  <a:lnTo>
                    <a:pt x="767" y="39"/>
                  </a:lnTo>
                  <a:lnTo>
                    <a:pt x="762" y="32"/>
                  </a:lnTo>
                  <a:lnTo>
                    <a:pt x="756" y="25"/>
                  </a:lnTo>
                  <a:lnTo>
                    <a:pt x="750" y="20"/>
                  </a:lnTo>
                  <a:lnTo>
                    <a:pt x="742" y="15"/>
                  </a:lnTo>
                  <a:lnTo>
                    <a:pt x="735" y="10"/>
                  </a:lnTo>
                  <a:lnTo>
                    <a:pt x="727" y="6"/>
                  </a:lnTo>
                  <a:lnTo>
                    <a:pt x="719" y="4"/>
                  </a:lnTo>
                  <a:lnTo>
                    <a:pt x="710" y="1"/>
                  </a:lnTo>
                  <a:lnTo>
                    <a:pt x="702" y="0"/>
                  </a:lnTo>
                  <a:lnTo>
                    <a:pt x="692" y="0"/>
                  </a:lnTo>
                  <a:lnTo>
                    <a:pt x="91" y="0"/>
                  </a:lnTo>
                  <a:lnTo>
                    <a:pt x="81" y="0"/>
                  </a:lnTo>
                  <a:lnTo>
                    <a:pt x="72" y="1"/>
                  </a:lnTo>
                  <a:lnTo>
                    <a:pt x="63" y="4"/>
                  </a:lnTo>
                  <a:lnTo>
                    <a:pt x="56" y="6"/>
                  </a:lnTo>
                  <a:lnTo>
                    <a:pt x="47" y="10"/>
                  </a:lnTo>
                  <a:lnTo>
                    <a:pt x="40" y="15"/>
                  </a:lnTo>
                  <a:lnTo>
                    <a:pt x="33" y="20"/>
                  </a:lnTo>
                  <a:lnTo>
                    <a:pt x="27" y="25"/>
                  </a:lnTo>
                  <a:lnTo>
                    <a:pt x="20" y="32"/>
                  </a:lnTo>
                  <a:lnTo>
                    <a:pt x="16" y="39"/>
                  </a:lnTo>
                  <a:lnTo>
                    <a:pt x="11" y="47"/>
                  </a:lnTo>
                  <a:lnTo>
                    <a:pt x="7" y="54"/>
                  </a:lnTo>
                  <a:lnTo>
                    <a:pt x="4" y="63"/>
                  </a:lnTo>
                  <a:lnTo>
                    <a:pt x="2" y="71"/>
                  </a:lnTo>
                  <a:lnTo>
                    <a:pt x="1" y="80"/>
                  </a:lnTo>
                  <a:lnTo>
                    <a:pt x="0" y="90"/>
                  </a:lnTo>
                  <a:lnTo>
                    <a:pt x="0" y="285"/>
                  </a:lnTo>
                  <a:lnTo>
                    <a:pt x="1" y="288"/>
                  </a:lnTo>
                  <a:lnTo>
                    <a:pt x="2" y="291"/>
                  </a:lnTo>
                  <a:lnTo>
                    <a:pt x="3" y="293"/>
                  </a:lnTo>
                  <a:lnTo>
                    <a:pt x="5" y="295"/>
                  </a:lnTo>
                  <a:lnTo>
                    <a:pt x="7" y="297"/>
                  </a:lnTo>
                  <a:lnTo>
                    <a:pt x="10" y="298"/>
                  </a:lnTo>
                  <a:lnTo>
                    <a:pt x="13" y="300"/>
                  </a:lnTo>
                  <a:lnTo>
                    <a:pt x="15" y="301"/>
                  </a:lnTo>
                  <a:lnTo>
                    <a:pt x="18" y="300"/>
                  </a:lnTo>
                  <a:lnTo>
                    <a:pt x="21" y="298"/>
                  </a:lnTo>
                  <a:lnTo>
                    <a:pt x="24" y="297"/>
                  </a:lnTo>
                  <a:lnTo>
                    <a:pt x="26" y="295"/>
                  </a:lnTo>
                  <a:lnTo>
                    <a:pt x="28" y="293"/>
                  </a:lnTo>
                  <a:lnTo>
                    <a:pt x="29" y="291"/>
                  </a:lnTo>
                  <a:lnTo>
                    <a:pt x="30" y="288"/>
                  </a:lnTo>
                  <a:lnTo>
                    <a:pt x="30" y="285"/>
                  </a:lnTo>
                  <a:lnTo>
                    <a:pt x="30" y="90"/>
                  </a:lnTo>
                  <a:lnTo>
                    <a:pt x="31" y="83"/>
                  </a:lnTo>
                  <a:lnTo>
                    <a:pt x="32" y="78"/>
                  </a:lnTo>
                  <a:lnTo>
                    <a:pt x="33" y="71"/>
                  </a:lnTo>
                  <a:lnTo>
                    <a:pt x="35" y="66"/>
                  </a:lnTo>
                  <a:lnTo>
                    <a:pt x="37" y="61"/>
                  </a:lnTo>
                  <a:lnTo>
                    <a:pt x="41" y="55"/>
                  </a:lnTo>
                  <a:lnTo>
                    <a:pt x="44" y="51"/>
                  </a:lnTo>
                  <a:lnTo>
                    <a:pt x="48" y="47"/>
                  </a:lnTo>
                  <a:lnTo>
                    <a:pt x="52" y="43"/>
                  </a:lnTo>
                  <a:lnTo>
                    <a:pt x="57" y="39"/>
                  </a:lnTo>
                  <a:lnTo>
                    <a:pt x="62" y="37"/>
                  </a:lnTo>
                  <a:lnTo>
                    <a:pt x="67" y="34"/>
                  </a:lnTo>
                  <a:lnTo>
                    <a:pt x="73" y="32"/>
                  </a:lnTo>
                  <a:lnTo>
                    <a:pt x="78" y="31"/>
                  </a:lnTo>
                  <a:lnTo>
                    <a:pt x="85" y="30"/>
                  </a:lnTo>
                  <a:lnTo>
                    <a:pt x="91" y="30"/>
                  </a:lnTo>
                  <a:lnTo>
                    <a:pt x="692" y="30"/>
                  </a:lnTo>
                  <a:lnTo>
                    <a:pt x="698" y="30"/>
                  </a:lnTo>
                  <a:lnTo>
                    <a:pt x="704" y="31"/>
                  </a:lnTo>
                  <a:lnTo>
                    <a:pt x="710" y="32"/>
                  </a:lnTo>
                  <a:lnTo>
                    <a:pt x="716" y="34"/>
                  </a:lnTo>
                  <a:lnTo>
                    <a:pt x="721" y="37"/>
                  </a:lnTo>
                  <a:lnTo>
                    <a:pt x="726" y="39"/>
                  </a:lnTo>
                  <a:lnTo>
                    <a:pt x="731" y="43"/>
                  </a:lnTo>
                  <a:lnTo>
                    <a:pt x="735" y="47"/>
                  </a:lnTo>
                  <a:lnTo>
                    <a:pt x="738" y="51"/>
                  </a:lnTo>
                  <a:lnTo>
                    <a:pt x="742" y="55"/>
                  </a:lnTo>
                  <a:lnTo>
                    <a:pt x="744" y="61"/>
                  </a:lnTo>
                  <a:lnTo>
                    <a:pt x="748" y="66"/>
                  </a:lnTo>
                  <a:lnTo>
                    <a:pt x="750" y="71"/>
                  </a:lnTo>
                  <a:lnTo>
                    <a:pt x="751" y="78"/>
                  </a:lnTo>
                  <a:lnTo>
                    <a:pt x="752" y="83"/>
                  </a:lnTo>
                  <a:lnTo>
                    <a:pt x="752" y="90"/>
                  </a:lnTo>
                  <a:lnTo>
                    <a:pt x="752" y="361"/>
                  </a:lnTo>
                  <a:lnTo>
                    <a:pt x="752" y="366"/>
                  </a:lnTo>
                  <a:lnTo>
                    <a:pt x="751" y="372"/>
                  </a:lnTo>
                  <a:lnTo>
                    <a:pt x="750" y="379"/>
                  </a:lnTo>
                  <a:lnTo>
                    <a:pt x="748" y="384"/>
                  </a:lnTo>
                  <a:lnTo>
                    <a:pt x="744" y="389"/>
                  </a:lnTo>
                  <a:lnTo>
                    <a:pt x="742" y="394"/>
                  </a:lnTo>
                  <a:lnTo>
                    <a:pt x="738" y="399"/>
                  </a:lnTo>
                  <a:lnTo>
                    <a:pt x="735" y="403"/>
                  </a:lnTo>
                  <a:lnTo>
                    <a:pt x="731" y="407"/>
                  </a:lnTo>
                  <a:lnTo>
                    <a:pt x="726" y="410"/>
                  </a:lnTo>
                  <a:lnTo>
                    <a:pt x="721" y="413"/>
                  </a:lnTo>
                  <a:lnTo>
                    <a:pt x="716" y="415"/>
                  </a:lnTo>
                  <a:lnTo>
                    <a:pt x="710" y="417"/>
                  </a:lnTo>
                  <a:lnTo>
                    <a:pt x="704" y="419"/>
                  </a:lnTo>
                  <a:lnTo>
                    <a:pt x="698" y="421"/>
                  </a:lnTo>
                  <a:lnTo>
                    <a:pt x="692" y="421"/>
                  </a:lnTo>
                  <a:lnTo>
                    <a:pt x="512" y="421"/>
                  </a:lnTo>
                  <a:lnTo>
                    <a:pt x="509" y="421"/>
                  </a:lnTo>
                  <a:lnTo>
                    <a:pt x="506" y="422"/>
                  </a:lnTo>
                  <a:lnTo>
                    <a:pt x="503" y="423"/>
                  </a:lnTo>
                  <a:lnTo>
                    <a:pt x="501" y="425"/>
                  </a:lnTo>
                  <a:lnTo>
                    <a:pt x="499" y="427"/>
                  </a:lnTo>
                  <a:lnTo>
                    <a:pt x="498" y="429"/>
                  </a:lnTo>
                  <a:lnTo>
                    <a:pt x="497" y="432"/>
                  </a:lnTo>
                  <a:lnTo>
                    <a:pt x="497" y="436"/>
                  </a:lnTo>
                  <a:lnTo>
                    <a:pt x="497" y="4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96171B9B-52B1-42DA-B91D-4081DDDA688F}"/>
              </a:ext>
            </a:extLst>
          </p:cNvPr>
          <p:cNvGrpSpPr/>
          <p:nvPr/>
        </p:nvGrpSpPr>
        <p:grpSpPr>
          <a:xfrm>
            <a:off x="7740121" y="2394801"/>
            <a:ext cx="285750" cy="287338"/>
            <a:chOff x="10455275" y="2498725"/>
            <a:chExt cx="285750" cy="287338"/>
          </a:xfrm>
          <a:solidFill>
            <a:srgbClr val="03478B"/>
          </a:solidFill>
        </p:grpSpPr>
        <p:sp>
          <p:nvSpPr>
            <p:cNvPr id="47" name="Freeform 214">
              <a:extLst>
                <a:ext uri="{FF2B5EF4-FFF2-40B4-BE49-F238E27FC236}">
                  <a16:creationId xmlns:a16="http://schemas.microsoft.com/office/drawing/2014/main" xmlns="" id="{5208EBE4-21B7-4428-9773-3188DBEDAD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55275" y="2593975"/>
              <a:ext cx="285750" cy="192088"/>
            </a:xfrm>
            <a:custGeom>
              <a:avLst/>
              <a:gdLst>
                <a:gd name="T0" fmla="*/ 812 w 903"/>
                <a:gd name="T1" fmla="*/ 30 h 601"/>
                <a:gd name="T2" fmla="*/ 512 w 903"/>
                <a:gd name="T3" fmla="*/ 571 h 601"/>
                <a:gd name="T4" fmla="*/ 602 w 903"/>
                <a:gd name="T5" fmla="*/ 571 h 601"/>
                <a:gd name="T6" fmla="*/ 301 w 903"/>
                <a:gd name="T7" fmla="*/ 210 h 601"/>
                <a:gd name="T8" fmla="*/ 301 w 903"/>
                <a:gd name="T9" fmla="*/ 571 h 601"/>
                <a:gd name="T10" fmla="*/ 181 w 903"/>
                <a:gd name="T11" fmla="*/ 421 h 601"/>
                <a:gd name="T12" fmla="*/ 888 w 903"/>
                <a:gd name="T13" fmla="*/ 571 h 601"/>
                <a:gd name="T14" fmla="*/ 842 w 903"/>
                <a:gd name="T15" fmla="*/ 12 h 601"/>
                <a:gd name="T16" fmla="*/ 838 w 903"/>
                <a:gd name="T17" fmla="*/ 5 h 601"/>
                <a:gd name="T18" fmla="*/ 830 w 903"/>
                <a:gd name="T19" fmla="*/ 0 h 601"/>
                <a:gd name="T20" fmla="*/ 704 w 903"/>
                <a:gd name="T21" fmla="*/ 0 h 601"/>
                <a:gd name="T22" fmla="*/ 696 w 903"/>
                <a:gd name="T23" fmla="*/ 5 h 601"/>
                <a:gd name="T24" fmla="*/ 692 w 903"/>
                <a:gd name="T25" fmla="*/ 12 h 601"/>
                <a:gd name="T26" fmla="*/ 632 w 903"/>
                <a:gd name="T27" fmla="*/ 571 h 601"/>
                <a:gd name="T28" fmla="*/ 631 w 903"/>
                <a:gd name="T29" fmla="*/ 280 h 601"/>
                <a:gd name="T30" fmla="*/ 626 w 903"/>
                <a:gd name="T31" fmla="*/ 274 h 601"/>
                <a:gd name="T32" fmla="*/ 617 w 903"/>
                <a:gd name="T33" fmla="*/ 270 h 601"/>
                <a:gd name="T34" fmla="*/ 491 w 903"/>
                <a:gd name="T35" fmla="*/ 271 h 601"/>
                <a:gd name="T36" fmla="*/ 484 w 903"/>
                <a:gd name="T37" fmla="*/ 278 h 601"/>
                <a:gd name="T38" fmla="*/ 482 w 903"/>
                <a:gd name="T39" fmla="*/ 285 h 601"/>
                <a:gd name="T40" fmla="*/ 421 w 903"/>
                <a:gd name="T41" fmla="*/ 195 h 601"/>
                <a:gd name="T42" fmla="*/ 419 w 903"/>
                <a:gd name="T43" fmla="*/ 187 h 601"/>
                <a:gd name="T44" fmla="*/ 412 w 903"/>
                <a:gd name="T45" fmla="*/ 181 h 601"/>
                <a:gd name="T46" fmla="*/ 286 w 903"/>
                <a:gd name="T47" fmla="*/ 180 h 601"/>
                <a:gd name="T48" fmla="*/ 277 w 903"/>
                <a:gd name="T49" fmla="*/ 184 h 601"/>
                <a:gd name="T50" fmla="*/ 272 w 903"/>
                <a:gd name="T51" fmla="*/ 190 h 601"/>
                <a:gd name="T52" fmla="*/ 271 w 903"/>
                <a:gd name="T53" fmla="*/ 571 h 601"/>
                <a:gd name="T54" fmla="*/ 211 w 903"/>
                <a:gd name="T55" fmla="*/ 403 h 601"/>
                <a:gd name="T56" fmla="*/ 207 w 903"/>
                <a:gd name="T57" fmla="*/ 396 h 601"/>
                <a:gd name="T58" fmla="*/ 199 w 903"/>
                <a:gd name="T59" fmla="*/ 391 h 601"/>
                <a:gd name="T60" fmla="*/ 73 w 903"/>
                <a:gd name="T61" fmla="*/ 391 h 601"/>
                <a:gd name="T62" fmla="*/ 65 w 903"/>
                <a:gd name="T63" fmla="*/ 396 h 601"/>
                <a:gd name="T64" fmla="*/ 61 w 903"/>
                <a:gd name="T65" fmla="*/ 403 h 601"/>
                <a:gd name="T66" fmla="*/ 16 w 903"/>
                <a:gd name="T67" fmla="*/ 571 h 601"/>
                <a:gd name="T68" fmla="*/ 7 w 903"/>
                <a:gd name="T69" fmla="*/ 573 h 601"/>
                <a:gd name="T70" fmla="*/ 2 w 903"/>
                <a:gd name="T71" fmla="*/ 581 h 601"/>
                <a:gd name="T72" fmla="*/ 1 w 903"/>
                <a:gd name="T73" fmla="*/ 590 h 601"/>
                <a:gd name="T74" fmla="*/ 5 w 903"/>
                <a:gd name="T75" fmla="*/ 597 h 601"/>
                <a:gd name="T76" fmla="*/ 13 w 903"/>
                <a:gd name="T77" fmla="*/ 601 h 601"/>
                <a:gd name="T78" fmla="*/ 196 w 903"/>
                <a:gd name="T79" fmla="*/ 601 h 601"/>
                <a:gd name="T80" fmla="*/ 497 w 903"/>
                <a:gd name="T81" fmla="*/ 601 h 601"/>
                <a:gd name="T82" fmla="*/ 827 w 903"/>
                <a:gd name="T83" fmla="*/ 601 h 601"/>
                <a:gd name="T84" fmla="*/ 893 w 903"/>
                <a:gd name="T85" fmla="*/ 600 h 601"/>
                <a:gd name="T86" fmla="*/ 900 w 903"/>
                <a:gd name="T87" fmla="*/ 595 h 601"/>
                <a:gd name="T88" fmla="*/ 903 w 903"/>
                <a:gd name="T89" fmla="*/ 586 h 601"/>
                <a:gd name="T90" fmla="*/ 900 w 903"/>
                <a:gd name="T91" fmla="*/ 578 h 601"/>
                <a:gd name="T92" fmla="*/ 893 w 903"/>
                <a:gd name="T93" fmla="*/ 572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03" h="601">
                  <a:moveTo>
                    <a:pt x="722" y="571"/>
                  </a:moveTo>
                  <a:lnTo>
                    <a:pt x="722" y="30"/>
                  </a:lnTo>
                  <a:lnTo>
                    <a:pt x="812" y="30"/>
                  </a:lnTo>
                  <a:lnTo>
                    <a:pt x="812" y="571"/>
                  </a:lnTo>
                  <a:lnTo>
                    <a:pt x="722" y="571"/>
                  </a:lnTo>
                  <a:close/>
                  <a:moveTo>
                    <a:pt x="512" y="571"/>
                  </a:moveTo>
                  <a:lnTo>
                    <a:pt x="512" y="300"/>
                  </a:lnTo>
                  <a:lnTo>
                    <a:pt x="602" y="300"/>
                  </a:lnTo>
                  <a:lnTo>
                    <a:pt x="602" y="571"/>
                  </a:lnTo>
                  <a:lnTo>
                    <a:pt x="512" y="571"/>
                  </a:lnTo>
                  <a:close/>
                  <a:moveTo>
                    <a:pt x="301" y="571"/>
                  </a:moveTo>
                  <a:lnTo>
                    <a:pt x="301" y="210"/>
                  </a:lnTo>
                  <a:lnTo>
                    <a:pt x="391" y="210"/>
                  </a:lnTo>
                  <a:lnTo>
                    <a:pt x="391" y="571"/>
                  </a:lnTo>
                  <a:lnTo>
                    <a:pt x="301" y="571"/>
                  </a:lnTo>
                  <a:close/>
                  <a:moveTo>
                    <a:pt x="91" y="571"/>
                  </a:moveTo>
                  <a:lnTo>
                    <a:pt x="91" y="421"/>
                  </a:lnTo>
                  <a:lnTo>
                    <a:pt x="181" y="421"/>
                  </a:lnTo>
                  <a:lnTo>
                    <a:pt x="181" y="571"/>
                  </a:lnTo>
                  <a:lnTo>
                    <a:pt x="91" y="571"/>
                  </a:lnTo>
                  <a:close/>
                  <a:moveTo>
                    <a:pt x="888" y="571"/>
                  </a:moveTo>
                  <a:lnTo>
                    <a:pt x="842" y="571"/>
                  </a:lnTo>
                  <a:lnTo>
                    <a:pt x="842" y="15"/>
                  </a:lnTo>
                  <a:lnTo>
                    <a:pt x="842" y="12"/>
                  </a:lnTo>
                  <a:lnTo>
                    <a:pt x="841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3" y="1"/>
                  </a:lnTo>
                  <a:lnTo>
                    <a:pt x="830" y="0"/>
                  </a:lnTo>
                  <a:lnTo>
                    <a:pt x="827" y="0"/>
                  </a:lnTo>
                  <a:lnTo>
                    <a:pt x="707" y="0"/>
                  </a:lnTo>
                  <a:lnTo>
                    <a:pt x="704" y="0"/>
                  </a:lnTo>
                  <a:lnTo>
                    <a:pt x="702" y="1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4" y="7"/>
                  </a:lnTo>
                  <a:lnTo>
                    <a:pt x="693" y="9"/>
                  </a:lnTo>
                  <a:lnTo>
                    <a:pt x="692" y="12"/>
                  </a:lnTo>
                  <a:lnTo>
                    <a:pt x="692" y="15"/>
                  </a:lnTo>
                  <a:lnTo>
                    <a:pt x="692" y="571"/>
                  </a:lnTo>
                  <a:lnTo>
                    <a:pt x="632" y="571"/>
                  </a:lnTo>
                  <a:lnTo>
                    <a:pt x="632" y="285"/>
                  </a:lnTo>
                  <a:lnTo>
                    <a:pt x="632" y="283"/>
                  </a:lnTo>
                  <a:lnTo>
                    <a:pt x="631" y="280"/>
                  </a:lnTo>
                  <a:lnTo>
                    <a:pt x="630" y="278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2" y="271"/>
                  </a:lnTo>
                  <a:lnTo>
                    <a:pt x="620" y="271"/>
                  </a:lnTo>
                  <a:lnTo>
                    <a:pt x="617" y="270"/>
                  </a:lnTo>
                  <a:lnTo>
                    <a:pt x="497" y="270"/>
                  </a:lnTo>
                  <a:lnTo>
                    <a:pt x="494" y="271"/>
                  </a:lnTo>
                  <a:lnTo>
                    <a:pt x="491" y="271"/>
                  </a:lnTo>
                  <a:lnTo>
                    <a:pt x="488" y="274"/>
                  </a:lnTo>
                  <a:lnTo>
                    <a:pt x="486" y="275"/>
                  </a:lnTo>
                  <a:lnTo>
                    <a:pt x="484" y="278"/>
                  </a:lnTo>
                  <a:lnTo>
                    <a:pt x="483" y="280"/>
                  </a:lnTo>
                  <a:lnTo>
                    <a:pt x="482" y="283"/>
                  </a:lnTo>
                  <a:lnTo>
                    <a:pt x="482" y="285"/>
                  </a:lnTo>
                  <a:lnTo>
                    <a:pt x="482" y="571"/>
                  </a:lnTo>
                  <a:lnTo>
                    <a:pt x="421" y="571"/>
                  </a:lnTo>
                  <a:lnTo>
                    <a:pt x="421" y="195"/>
                  </a:lnTo>
                  <a:lnTo>
                    <a:pt x="421" y="192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4"/>
                  </a:lnTo>
                  <a:lnTo>
                    <a:pt x="412" y="181"/>
                  </a:lnTo>
                  <a:lnTo>
                    <a:pt x="409" y="180"/>
                  </a:lnTo>
                  <a:lnTo>
                    <a:pt x="406" y="180"/>
                  </a:lnTo>
                  <a:lnTo>
                    <a:pt x="286" y="180"/>
                  </a:lnTo>
                  <a:lnTo>
                    <a:pt x="283" y="180"/>
                  </a:lnTo>
                  <a:lnTo>
                    <a:pt x="281" y="181"/>
                  </a:lnTo>
                  <a:lnTo>
                    <a:pt x="277" y="184"/>
                  </a:lnTo>
                  <a:lnTo>
                    <a:pt x="275" y="185"/>
                  </a:lnTo>
                  <a:lnTo>
                    <a:pt x="274" y="187"/>
                  </a:lnTo>
                  <a:lnTo>
                    <a:pt x="272" y="190"/>
                  </a:lnTo>
                  <a:lnTo>
                    <a:pt x="271" y="192"/>
                  </a:lnTo>
                  <a:lnTo>
                    <a:pt x="271" y="195"/>
                  </a:lnTo>
                  <a:lnTo>
                    <a:pt x="271" y="571"/>
                  </a:lnTo>
                  <a:lnTo>
                    <a:pt x="211" y="571"/>
                  </a:lnTo>
                  <a:lnTo>
                    <a:pt x="211" y="406"/>
                  </a:lnTo>
                  <a:lnTo>
                    <a:pt x="211" y="403"/>
                  </a:lnTo>
                  <a:lnTo>
                    <a:pt x="210" y="400"/>
                  </a:lnTo>
                  <a:lnTo>
                    <a:pt x="209" y="398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2"/>
                  </a:lnTo>
                  <a:lnTo>
                    <a:pt x="199" y="391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1"/>
                  </a:lnTo>
                  <a:lnTo>
                    <a:pt x="70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8"/>
                  </a:lnTo>
                  <a:lnTo>
                    <a:pt x="62" y="400"/>
                  </a:lnTo>
                  <a:lnTo>
                    <a:pt x="61" y="403"/>
                  </a:lnTo>
                  <a:lnTo>
                    <a:pt x="61" y="406"/>
                  </a:lnTo>
                  <a:lnTo>
                    <a:pt x="61" y="571"/>
                  </a:lnTo>
                  <a:lnTo>
                    <a:pt x="16" y="571"/>
                  </a:lnTo>
                  <a:lnTo>
                    <a:pt x="13" y="571"/>
                  </a:lnTo>
                  <a:lnTo>
                    <a:pt x="10" y="572"/>
                  </a:lnTo>
                  <a:lnTo>
                    <a:pt x="7" y="573"/>
                  </a:lnTo>
                  <a:lnTo>
                    <a:pt x="5" y="576"/>
                  </a:lnTo>
                  <a:lnTo>
                    <a:pt x="3" y="578"/>
                  </a:lnTo>
                  <a:lnTo>
                    <a:pt x="2" y="581"/>
                  </a:lnTo>
                  <a:lnTo>
                    <a:pt x="1" y="583"/>
                  </a:lnTo>
                  <a:lnTo>
                    <a:pt x="0" y="586"/>
                  </a:lnTo>
                  <a:lnTo>
                    <a:pt x="1" y="590"/>
                  </a:lnTo>
                  <a:lnTo>
                    <a:pt x="2" y="593"/>
                  </a:lnTo>
                  <a:lnTo>
                    <a:pt x="3" y="595"/>
                  </a:lnTo>
                  <a:lnTo>
                    <a:pt x="5" y="597"/>
                  </a:lnTo>
                  <a:lnTo>
                    <a:pt x="7" y="599"/>
                  </a:lnTo>
                  <a:lnTo>
                    <a:pt x="10" y="600"/>
                  </a:lnTo>
                  <a:lnTo>
                    <a:pt x="13" y="601"/>
                  </a:lnTo>
                  <a:lnTo>
                    <a:pt x="16" y="601"/>
                  </a:lnTo>
                  <a:lnTo>
                    <a:pt x="76" y="601"/>
                  </a:lnTo>
                  <a:lnTo>
                    <a:pt x="196" y="601"/>
                  </a:lnTo>
                  <a:lnTo>
                    <a:pt x="286" y="601"/>
                  </a:lnTo>
                  <a:lnTo>
                    <a:pt x="406" y="601"/>
                  </a:lnTo>
                  <a:lnTo>
                    <a:pt x="497" y="601"/>
                  </a:lnTo>
                  <a:lnTo>
                    <a:pt x="617" y="601"/>
                  </a:lnTo>
                  <a:lnTo>
                    <a:pt x="707" y="601"/>
                  </a:lnTo>
                  <a:lnTo>
                    <a:pt x="827" y="601"/>
                  </a:lnTo>
                  <a:lnTo>
                    <a:pt x="888" y="601"/>
                  </a:lnTo>
                  <a:lnTo>
                    <a:pt x="890" y="601"/>
                  </a:lnTo>
                  <a:lnTo>
                    <a:pt x="893" y="600"/>
                  </a:lnTo>
                  <a:lnTo>
                    <a:pt x="896" y="599"/>
                  </a:lnTo>
                  <a:lnTo>
                    <a:pt x="898" y="597"/>
                  </a:lnTo>
                  <a:lnTo>
                    <a:pt x="900" y="595"/>
                  </a:lnTo>
                  <a:lnTo>
                    <a:pt x="901" y="593"/>
                  </a:lnTo>
                  <a:lnTo>
                    <a:pt x="902" y="590"/>
                  </a:lnTo>
                  <a:lnTo>
                    <a:pt x="903" y="586"/>
                  </a:lnTo>
                  <a:lnTo>
                    <a:pt x="902" y="583"/>
                  </a:lnTo>
                  <a:lnTo>
                    <a:pt x="901" y="581"/>
                  </a:lnTo>
                  <a:lnTo>
                    <a:pt x="900" y="578"/>
                  </a:lnTo>
                  <a:lnTo>
                    <a:pt x="898" y="576"/>
                  </a:lnTo>
                  <a:lnTo>
                    <a:pt x="896" y="573"/>
                  </a:lnTo>
                  <a:lnTo>
                    <a:pt x="893" y="572"/>
                  </a:lnTo>
                  <a:lnTo>
                    <a:pt x="890" y="571"/>
                  </a:lnTo>
                  <a:lnTo>
                    <a:pt x="888" y="5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215">
              <a:extLst>
                <a:ext uri="{FF2B5EF4-FFF2-40B4-BE49-F238E27FC236}">
                  <a16:creationId xmlns:a16="http://schemas.microsoft.com/office/drawing/2014/main" xmlns="" id="{7D95BAB9-9526-45FC-9F40-811789F02B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4325" y="2498725"/>
              <a:ext cx="252413" cy="157163"/>
            </a:xfrm>
            <a:custGeom>
              <a:avLst/>
              <a:gdLst>
                <a:gd name="T0" fmla="*/ 83 w 796"/>
                <a:gd name="T1" fmla="*/ 417 h 496"/>
                <a:gd name="T2" fmla="*/ 89 w 796"/>
                <a:gd name="T3" fmla="*/ 431 h 496"/>
                <a:gd name="T4" fmla="*/ 76 w 796"/>
                <a:gd name="T5" fmla="*/ 461 h 496"/>
                <a:gd name="T6" fmla="*/ 43 w 796"/>
                <a:gd name="T7" fmla="*/ 461 h 496"/>
                <a:gd name="T8" fmla="*/ 30 w 796"/>
                <a:gd name="T9" fmla="*/ 430 h 496"/>
                <a:gd name="T10" fmla="*/ 54 w 796"/>
                <a:gd name="T11" fmla="*/ 407 h 496"/>
                <a:gd name="T12" fmla="*/ 302 w 796"/>
                <a:gd name="T13" fmla="*/ 216 h 496"/>
                <a:gd name="T14" fmla="*/ 315 w 796"/>
                <a:gd name="T15" fmla="*/ 247 h 496"/>
                <a:gd name="T16" fmla="*/ 291 w 796"/>
                <a:gd name="T17" fmla="*/ 270 h 496"/>
                <a:gd name="T18" fmla="*/ 260 w 796"/>
                <a:gd name="T19" fmla="*/ 257 h 496"/>
                <a:gd name="T20" fmla="*/ 260 w 796"/>
                <a:gd name="T21" fmla="*/ 224 h 496"/>
                <a:gd name="T22" fmla="*/ 511 w 796"/>
                <a:gd name="T23" fmla="*/ 301 h 496"/>
                <a:gd name="T24" fmla="*/ 530 w 796"/>
                <a:gd name="T25" fmla="*/ 308 h 496"/>
                <a:gd name="T26" fmla="*/ 541 w 796"/>
                <a:gd name="T27" fmla="*/ 331 h 496"/>
                <a:gd name="T28" fmla="*/ 523 w 796"/>
                <a:gd name="T29" fmla="*/ 359 h 496"/>
                <a:gd name="T30" fmla="*/ 490 w 796"/>
                <a:gd name="T31" fmla="*/ 353 h 496"/>
                <a:gd name="T32" fmla="*/ 483 w 796"/>
                <a:gd name="T33" fmla="*/ 320 h 496"/>
                <a:gd name="T34" fmla="*/ 511 w 796"/>
                <a:gd name="T35" fmla="*/ 301 h 496"/>
                <a:gd name="T36" fmla="*/ 757 w 796"/>
                <a:gd name="T37" fmla="*/ 39 h 496"/>
                <a:gd name="T38" fmla="*/ 764 w 796"/>
                <a:gd name="T39" fmla="*/ 72 h 496"/>
                <a:gd name="T40" fmla="*/ 736 w 796"/>
                <a:gd name="T41" fmla="*/ 90 h 496"/>
                <a:gd name="T42" fmla="*/ 708 w 796"/>
                <a:gd name="T43" fmla="*/ 72 h 496"/>
                <a:gd name="T44" fmla="*/ 716 w 796"/>
                <a:gd name="T45" fmla="*/ 39 h 496"/>
                <a:gd name="T46" fmla="*/ 60 w 796"/>
                <a:gd name="T47" fmla="*/ 496 h 496"/>
                <a:gd name="T48" fmla="*/ 93 w 796"/>
                <a:gd name="T49" fmla="*/ 487 h 496"/>
                <a:gd name="T50" fmla="*/ 115 w 796"/>
                <a:gd name="T51" fmla="*/ 460 h 496"/>
                <a:gd name="T52" fmla="*/ 118 w 796"/>
                <a:gd name="T53" fmla="*/ 422 h 496"/>
                <a:gd name="T54" fmla="*/ 276 w 796"/>
                <a:gd name="T55" fmla="*/ 300 h 496"/>
                <a:gd name="T56" fmla="*/ 318 w 796"/>
                <a:gd name="T57" fmla="*/ 291 h 496"/>
                <a:gd name="T58" fmla="*/ 451 w 796"/>
                <a:gd name="T59" fmla="*/ 331 h 496"/>
                <a:gd name="T60" fmla="*/ 461 w 796"/>
                <a:gd name="T61" fmla="*/ 365 h 496"/>
                <a:gd name="T62" fmla="*/ 487 w 796"/>
                <a:gd name="T63" fmla="*/ 387 h 496"/>
                <a:gd name="T64" fmla="*/ 523 w 796"/>
                <a:gd name="T65" fmla="*/ 390 h 496"/>
                <a:gd name="T66" fmla="*/ 554 w 796"/>
                <a:gd name="T67" fmla="*/ 373 h 496"/>
                <a:gd name="T68" fmla="*/ 570 w 796"/>
                <a:gd name="T69" fmla="*/ 343 h 496"/>
                <a:gd name="T70" fmla="*/ 559 w 796"/>
                <a:gd name="T71" fmla="*/ 296 h 496"/>
                <a:gd name="T72" fmla="*/ 742 w 796"/>
                <a:gd name="T73" fmla="*/ 120 h 496"/>
                <a:gd name="T74" fmla="*/ 775 w 796"/>
                <a:gd name="T75" fmla="*/ 106 h 496"/>
                <a:gd name="T76" fmla="*/ 794 w 796"/>
                <a:gd name="T77" fmla="*/ 79 h 496"/>
                <a:gd name="T78" fmla="*/ 794 w 796"/>
                <a:gd name="T79" fmla="*/ 43 h 496"/>
                <a:gd name="T80" fmla="*/ 775 w 796"/>
                <a:gd name="T81" fmla="*/ 14 h 496"/>
                <a:gd name="T82" fmla="*/ 742 w 796"/>
                <a:gd name="T83" fmla="*/ 0 h 496"/>
                <a:gd name="T84" fmla="*/ 708 w 796"/>
                <a:gd name="T85" fmla="*/ 8 h 496"/>
                <a:gd name="T86" fmla="*/ 683 w 796"/>
                <a:gd name="T87" fmla="*/ 31 h 496"/>
                <a:gd name="T88" fmla="*/ 677 w 796"/>
                <a:gd name="T89" fmla="*/ 70 h 496"/>
                <a:gd name="T90" fmla="*/ 524 w 796"/>
                <a:gd name="T91" fmla="*/ 272 h 496"/>
                <a:gd name="T92" fmla="*/ 483 w 796"/>
                <a:gd name="T93" fmla="*/ 278 h 496"/>
                <a:gd name="T94" fmla="*/ 345 w 796"/>
                <a:gd name="T95" fmla="*/ 245 h 496"/>
                <a:gd name="T96" fmla="*/ 339 w 796"/>
                <a:gd name="T97" fmla="*/ 212 h 496"/>
                <a:gd name="T98" fmla="*/ 314 w 796"/>
                <a:gd name="T99" fmla="*/ 188 h 496"/>
                <a:gd name="T100" fmla="*/ 280 w 796"/>
                <a:gd name="T101" fmla="*/ 181 h 496"/>
                <a:gd name="T102" fmla="*/ 247 w 796"/>
                <a:gd name="T103" fmla="*/ 194 h 496"/>
                <a:gd name="T104" fmla="*/ 228 w 796"/>
                <a:gd name="T105" fmla="*/ 223 h 496"/>
                <a:gd name="T106" fmla="*/ 229 w 796"/>
                <a:gd name="T107" fmla="*/ 262 h 496"/>
                <a:gd name="T108" fmla="*/ 60 w 796"/>
                <a:gd name="T109" fmla="*/ 376 h 496"/>
                <a:gd name="T110" fmla="*/ 26 w 796"/>
                <a:gd name="T111" fmla="*/ 387 h 496"/>
                <a:gd name="T112" fmla="*/ 4 w 796"/>
                <a:gd name="T113" fmla="*/ 413 h 496"/>
                <a:gd name="T114" fmla="*/ 1 w 796"/>
                <a:gd name="T115" fmla="*/ 448 h 496"/>
                <a:gd name="T116" fmla="*/ 17 w 796"/>
                <a:gd name="T117" fmla="*/ 479 h 496"/>
                <a:gd name="T118" fmla="*/ 47 w 796"/>
                <a:gd name="T119" fmla="*/ 495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6" h="496">
                  <a:moveTo>
                    <a:pt x="60" y="406"/>
                  </a:moveTo>
                  <a:lnTo>
                    <a:pt x="66" y="407"/>
                  </a:lnTo>
                  <a:lnTo>
                    <a:pt x="73" y="410"/>
                  </a:lnTo>
                  <a:lnTo>
                    <a:pt x="78" y="413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6" y="421"/>
                  </a:lnTo>
                  <a:lnTo>
                    <a:pt x="88" y="426"/>
                  </a:lnTo>
                  <a:lnTo>
                    <a:pt x="89" y="431"/>
                  </a:lnTo>
                  <a:lnTo>
                    <a:pt x="90" y="436"/>
                  </a:lnTo>
                  <a:lnTo>
                    <a:pt x="89" y="443"/>
                  </a:lnTo>
                  <a:lnTo>
                    <a:pt x="88" y="448"/>
                  </a:lnTo>
                  <a:lnTo>
                    <a:pt x="85" y="453"/>
                  </a:lnTo>
                  <a:lnTo>
                    <a:pt x="81" y="458"/>
                  </a:lnTo>
                  <a:lnTo>
                    <a:pt x="76" y="461"/>
                  </a:lnTo>
                  <a:lnTo>
                    <a:pt x="72" y="464"/>
                  </a:lnTo>
                  <a:lnTo>
                    <a:pt x="65" y="466"/>
                  </a:lnTo>
                  <a:lnTo>
                    <a:pt x="60" y="466"/>
                  </a:lnTo>
                  <a:lnTo>
                    <a:pt x="54" y="466"/>
                  </a:lnTo>
                  <a:lnTo>
                    <a:pt x="48" y="464"/>
                  </a:lnTo>
                  <a:lnTo>
                    <a:pt x="43" y="461"/>
                  </a:lnTo>
                  <a:lnTo>
                    <a:pt x="39" y="458"/>
                  </a:lnTo>
                  <a:lnTo>
                    <a:pt x="34" y="453"/>
                  </a:lnTo>
                  <a:lnTo>
                    <a:pt x="32" y="448"/>
                  </a:lnTo>
                  <a:lnTo>
                    <a:pt x="30" y="443"/>
                  </a:lnTo>
                  <a:lnTo>
                    <a:pt x="30" y="436"/>
                  </a:lnTo>
                  <a:lnTo>
                    <a:pt x="30" y="430"/>
                  </a:lnTo>
                  <a:lnTo>
                    <a:pt x="32" y="425"/>
                  </a:lnTo>
                  <a:lnTo>
                    <a:pt x="34" y="419"/>
                  </a:lnTo>
                  <a:lnTo>
                    <a:pt x="39" y="415"/>
                  </a:lnTo>
                  <a:lnTo>
                    <a:pt x="43" y="412"/>
                  </a:lnTo>
                  <a:lnTo>
                    <a:pt x="48" y="409"/>
                  </a:lnTo>
                  <a:lnTo>
                    <a:pt x="54" y="407"/>
                  </a:lnTo>
                  <a:lnTo>
                    <a:pt x="60" y="406"/>
                  </a:lnTo>
                  <a:lnTo>
                    <a:pt x="60" y="406"/>
                  </a:lnTo>
                  <a:close/>
                  <a:moveTo>
                    <a:pt x="285" y="211"/>
                  </a:moveTo>
                  <a:lnTo>
                    <a:pt x="291" y="211"/>
                  </a:lnTo>
                  <a:lnTo>
                    <a:pt x="297" y="214"/>
                  </a:lnTo>
                  <a:lnTo>
                    <a:pt x="302" y="216"/>
                  </a:lnTo>
                  <a:lnTo>
                    <a:pt x="306" y="220"/>
                  </a:lnTo>
                  <a:lnTo>
                    <a:pt x="311" y="224"/>
                  </a:lnTo>
                  <a:lnTo>
                    <a:pt x="313" y="230"/>
                  </a:lnTo>
                  <a:lnTo>
                    <a:pt x="315" y="235"/>
                  </a:lnTo>
                  <a:lnTo>
                    <a:pt x="315" y="241"/>
                  </a:lnTo>
                  <a:lnTo>
                    <a:pt x="315" y="247"/>
                  </a:lnTo>
                  <a:lnTo>
                    <a:pt x="313" y="253"/>
                  </a:lnTo>
                  <a:lnTo>
                    <a:pt x="311" y="257"/>
                  </a:lnTo>
                  <a:lnTo>
                    <a:pt x="306" y="262"/>
                  </a:lnTo>
                  <a:lnTo>
                    <a:pt x="302" y="266"/>
                  </a:lnTo>
                  <a:lnTo>
                    <a:pt x="297" y="268"/>
                  </a:lnTo>
                  <a:lnTo>
                    <a:pt x="291" y="270"/>
                  </a:lnTo>
                  <a:lnTo>
                    <a:pt x="285" y="271"/>
                  </a:lnTo>
                  <a:lnTo>
                    <a:pt x="280" y="270"/>
                  </a:lnTo>
                  <a:lnTo>
                    <a:pt x="273" y="268"/>
                  </a:lnTo>
                  <a:lnTo>
                    <a:pt x="269" y="266"/>
                  </a:lnTo>
                  <a:lnTo>
                    <a:pt x="264" y="262"/>
                  </a:lnTo>
                  <a:lnTo>
                    <a:pt x="260" y="257"/>
                  </a:lnTo>
                  <a:lnTo>
                    <a:pt x="257" y="253"/>
                  </a:lnTo>
                  <a:lnTo>
                    <a:pt x="256" y="247"/>
                  </a:lnTo>
                  <a:lnTo>
                    <a:pt x="255" y="241"/>
                  </a:lnTo>
                  <a:lnTo>
                    <a:pt x="256" y="235"/>
                  </a:lnTo>
                  <a:lnTo>
                    <a:pt x="257" y="230"/>
                  </a:lnTo>
                  <a:lnTo>
                    <a:pt x="260" y="224"/>
                  </a:lnTo>
                  <a:lnTo>
                    <a:pt x="264" y="220"/>
                  </a:lnTo>
                  <a:lnTo>
                    <a:pt x="269" y="216"/>
                  </a:lnTo>
                  <a:lnTo>
                    <a:pt x="273" y="214"/>
                  </a:lnTo>
                  <a:lnTo>
                    <a:pt x="280" y="211"/>
                  </a:lnTo>
                  <a:lnTo>
                    <a:pt x="285" y="211"/>
                  </a:lnTo>
                  <a:close/>
                  <a:moveTo>
                    <a:pt x="511" y="301"/>
                  </a:moveTo>
                  <a:lnTo>
                    <a:pt x="516" y="301"/>
                  </a:lnTo>
                  <a:lnTo>
                    <a:pt x="521" y="302"/>
                  </a:lnTo>
                  <a:lnTo>
                    <a:pt x="526" y="306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5" y="313"/>
                  </a:lnTo>
                  <a:lnTo>
                    <a:pt x="538" y="319"/>
                  </a:lnTo>
                  <a:lnTo>
                    <a:pt x="540" y="325"/>
                  </a:lnTo>
                  <a:lnTo>
                    <a:pt x="541" y="331"/>
                  </a:lnTo>
                  <a:lnTo>
                    <a:pt x="540" y="337"/>
                  </a:lnTo>
                  <a:lnTo>
                    <a:pt x="539" y="343"/>
                  </a:lnTo>
                  <a:lnTo>
                    <a:pt x="536" y="347"/>
                  </a:lnTo>
                  <a:lnTo>
                    <a:pt x="532" y="353"/>
                  </a:lnTo>
                  <a:lnTo>
                    <a:pt x="527" y="356"/>
                  </a:lnTo>
                  <a:lnTo>
                    <a:pt x="523" y="359"/>
                  </a:lnTo>
                  <a:lnTo>
                    <a:pt x="516" y="360"/>
                  </a:lnTo>
                  <a:lnTo>
                    <a:pt x="511" y="361"/>
                  </a:lnTo>
                  <a:lnTo>
                    <a:pt x="505" y="360"/>
                  </a:lnTo>
                  <a:lnTo>
                    <a:pt x="499" y="359"/>
                  </a:lnTo>
                  <a:lnTo>
                    <a:pt x="494" y="356"/>
                  </a:lnTo>
                  <a:lnTo>
                    <a:pt x="490" y="353"/>
                  </a:lnTo>
                  <a:lnTo>
                    <a:pt x="486" y="349"/>
                  </a:lnTo>
                  <a:lnTo>
                    <a:pt x="483" y="343"/>
                  </a:lnTo>
                  <a:lnTo>
                    <a:pt x="481" y="337"/>
                  </a:lnTo>
                  <a:lnTo>
                    <a:pt x="481" y="331"/>
                  </a:lnTo>
                  <a:lnTo>
                    <a:pt x="481" y="325"/>
                  </a:lnTo>
                  <a:lnTo>
                    <a:pt x="483" y="320"/>
                  </a:lnTo>
                  <a:lnTo>
                    <a:pt x="486" y="314"/>
                  </a:lnTo>
                  <a:lnTo>
                    <a:pt x="490" y="310"/>
                  </a:lnTo>
                  <a:lnTo>
                    <a:pt x="494" y="307"/>
                  </a:lnTo>
                  <a:lnTo>
                    <a:pt x="499" y="304"/>
                  </a:lnTo>
                  <a:lnTo>
                    <a:pt x="505" y="301"/>
                  </a:lnTo>
                  <a:lnTo>
                    <a:pt x="511" y="301"/>
                  </a:lnTo>
                  <a:lnTo>
                    <a:pt x="511" y="301"/>
                  </a:lnTo>
                  <a:close/>
                  <a:moveTo>
                    <a:pt x="736" y="30"/>
                  </a:moveTo>
                  <a:lnTo>
                    <a:pt x="742" y="31"/>
                  </a:lnTo>
                  <a:lnTo>
                    <a:pt x="748" y="33"/>
                  </a:lnTo>
                  <a:lnTo>
                    <a:pt x="753" y="36"/>
                  </a:lnTo>
                  <a:lnTo>
                    <a:pt x="757" y="39"/>
                  </a:lnTo>
                  <a:lnTo>
                    <a:pt x="762" y="43"/>
                  </a:lnTo>
                  <a:lnTo>
                    <a:pt x="764" y="49"/>
                  </a:lnTo>
                  <a:lnTo>
                    <a:pt x="766" y="55"/>
                  </a:lnTo>
                  <a:lnTo>
                    <a:pt x="766" y="60"/>
                  </a:lnTo>
                  <a:lnTo>
                    <a:pt x="766" y="67"/>
                  </a:lnTo>
                  <a:lnTo>
                    <a:pt x="764" y="72"/>
                  </a:lnTo>
                  <a:lnTo>
                    <a:pt x="762" y="78"/>
                  </a:lnTo>
                  <a:lnTo>
                    <a:pt x="757" y="82"/>
                  </a:lnTo>
                  <a:lnTo>
                    <a:pt x="753" y="85"/>
                  </a:lnTo>
                  <a:lnTo>
                    <a:pt x="748" y="88"/>
                  </a:lnTo>
                  <a:lnTo>
                    <a:pt x="742" y="90"/>
                  </a:lnTo>
                  <a:lnTo>
                    <a:pt x="736" y="90"/>
                  </a:lnTo>
                  <a:lnTo>
                    <a:pt x="731" y="90"/>
                  </a:lnTo>
                  <a:lnTo>
                    <a:pt x="724" y="88"/>
                  </a:lnTo>
                  <a:lnTo>
                    <a:pt x="720" y="85"/>
                  </a:lnTo>
                  <a:lnTo>
                    <a:pt x="716" y="82"/>
                  </a:lnTo>
                  <a:lnTo>
                    <a:pt x="711" y="78"/>
                  </a:lnTo>
                  <a:lnTo>
                    <a:pt x="708" y="72"/>
                  </a:lnTo>
                  <a:lnTo>
                    <a:pt x="707" y="67"/>
                  </a:lnTo>
                  <a:lnTo>
                    <a:pt x="706" y="60"/>
                  </a:lnTo>
                  <a:lnTo>
                    <a:pt x="707" y="55"/>
                  </a:lnTo>
                  <a:lnTo>
                    <a:pt x="708" y="49"/>
                  </a:lnTo>
                  <a:lnTo>
                    <a:pt x="711" y="43"/>
                  </a:lnTo>
                  <a:lnTo>
                    <a:pt x="716" y="39"/>
                  </a:lnTo>
                  <a:lnTo>
                    <a:pt x="720" y="36"/>
                  </a:lnTo>
                  <a:lnTo>
                    <a:pt x="724" y="33"/>
                  </a:lnTo>
                  <a:lnTo>
                    <a:pt x="731" y="31"/>
                  </a:lnTo>
                  <a:lnTo>
                    <a:pt x="736" y="30"/>
                  </a:lnTo>
                  <a:lnTo>
                    <a:pt x="736" y="30"/>
                  </a:lnTo>
                  <a:close/>
                  <a:moveTo>
                    <a:pt x="60" y="496"/>
                  </a:moveTo>
                  <a:lnTo>
                    <a:pt x="66" y="496"/>
                  </a:lnTo>
                  <a:lnTo>
                    <a:pt x="72" y="495"/>
                  </a:lnTo>
                  <a:lnTo>
                    <a:pt x="77" y="494"/>
                  </a:lnTo>
                  <a:lnTo>
                    <a:pt x="84" y="492"/>
                  </a:lnTo>
                  <a:lnTo>
                    <a:pt x="89" y="489"/>
                  </a:lnTo>
                  <a:lnTo>
                    <a:pt x="93" y="487"/>
                  </a:lnTo>
                  <a:lnTo>
                    <a:pt x="98" y="482"/>
                  </a:lnTo>
                  <a:lnTo>
                    <a:pt x="102" y="479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3" y="465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8"/>
                  </a:lnTo>
                  <a:lnTo>
                    <a:pt x="120" y="443"/>
                  </a:lnTo>
                  <a:lnTo>
                    <a:pt x="120" y="436"/>
                  </a:lnTo>
                  <a:lnTo>
                    <a:pt x="119" y="429"/>
                  </a:lnTo>
                  <a:lnTo>
                    <a:pt x="118" y="422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1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6" y="300"/>
                  </a:lnTo>
                  <a:lnTo>
                    <a:pt x="285" y="301"/>
                  </a:lnTo>
                  <a:lnTo>
                    <a:pt x="292" y="300"/>
                  </a:lnTo>
                  <a:lnTo>
                    <a:pt x="300" y="299"/>
                  </a:lnTo>
                  <a:lnTo>
                    <a:pt x="306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6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1"/>
                  </a:lnTo>
                  <a:lnTo>
                    <a:pt x="451" y="338"/>
                  </a:lnTo>
                  <a:lnTo>
                    <a:pt x="452" y="343"/>
                  </a:lnTo>
                  <a:lnTo>
                    <a:pt x="453" y="350"/>
                  </a:lnTo>
                  <a:lnTo>
                    <a:pt x="455" y="355"/>
                  </a:lnTo>
                  <a:lnTo>
                    <a:pt x="457" y="360"/>
                  </a:lnTo>
                  <a:lnTo>
                    <a:pt x="461" y="365"/>
                  </a:lnTo>
                  <a:lnTo>
                    <a:pt x="464" y="370"/>
                  </a:lnTo>
                  <a:lnTo>
                    <a:pt x="468" y="374"/>
                  </a:lnTo>
                  <a:lnTo>
                    <a:pt x="472" y="377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7" y="387"/>
                  </a:lnTo>
                  <a:lnTo>
                    <a:pt x="493" y="388"/>
                  </a:lnTo>
                  <a:lnTo>
                    <a:pt x="498" y="390"/>
                  </a:lnTo>
                  <a:lnTo>
                    <a:pt x="505" y="391"/>
                  </a:lnTo>
                  <a:lnTo>
                    <a:pt x="511" y="391"/>
                  </a:lnTo>
                  <a:lnTo>
                    <a:pt x="517" y="391"/>
                  </a:lnTo>
                  <a:lnTo>
                    <a:pt x="523" y="390"/>
                  </a:lnTo>
                  <a:lnTo>
                    <a:pt x="529" y="388"/>
                  </a:lnTo>
                  <a:lnTo>
                    <a:pt x="535" y="387"/>
                  </a:lnTo>
                  <a:lnTo>
                    <a:pt x="540" y="384"/>
                  </a:lnTo>
                  <a:lnTo>
                    <a:pt x="544" y="381"/>
                  </a:lnTo>
                  <a:lnTo>
                    <a:pt x="550" y="377"/>
                  </a:lnTo>
                  <a:lnTo>
                    <a:pt x="554" y="373"/>
                  </a:lnTo>
                  <a:lnTo>
                    <a:pt x="557" y="370"/>
                  </a:lnTo>
                  <a:lnTo>
                    <a:pt x="560" y="365"/>
                  </a:lnTo>
                  <a:lnTo>
                    <a:pt x="564" y="360"/>
                  </a:lnTo>
                  <a:lnTo>
                    <a:pt x="567" y="355"/>
                  </a:lnTo>
                  <a:lnTo>
                    <a:pt x="568" y="350"/>
                  </a:lnTo>
                  <a:lnTo>
                    <a:pt x="570" y="343"/>
                  </a:lnTo>
                  <a:lnTo>
                    <a:pt x="571" y="338"/>
                  </a:lnTo>
                  <a:lnTo>
                    <a:pt x="571" y="331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59" y="296"/>
                  </a:lnTo>
                  <a:lnTo>
                    <a:pt x="710" y="115"/>
                  </a:lnTo>
                  <a:lnTo>
                    <a:pt x="717" y="117"/>
                  </a:lnTo>
                  <a:lnTo>
                    <a:pt x="723" y="119"/>
                  </a:lnTo>
                  <a:lnTo>
                    <a:pt x="730" y="120"/>
                  </a:lnTo>
                  <a:lnTo>
                    <a:pt x="736" y="120"/>
                  </a:lnTo>
                  <a:lnTo>
                    <a:pt x="742" y="120"/>
                  </a:lnTo>
                  <a:lnTo>
                    <a:pt x="749" y="119"/>
                  </a:lnTo>
                  <a:lnTo>
                    <a:pt x="754" y="118"/>
                  </a:lnTo>
                  <a:lnTo>
                    <a:pt x="760" y="116"/>
                  </a:lnTo>
                  <a:lnTo>
                    <a:pt x="765" y="114"/>
                  </a:lnTo>
                  <a:lnTo>
                    <a:pt x="770" y="111"/>
                  </a:lnTo>
                  <a:lnTo>
                    <a:pt x="775" y="106"/>
                  </a:lnTo>
                  <a:lnTo>
                    <a:pt x="779" y="103"/>
                  </a:lnTo>
                  <a:lnTo>
                    <a:pt x="783" y="99"/>
                  </a:lnTo>
                  <a:lnTo>
                    <a:pt x="786" y="95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4" y="79"/>
                  </a:lnTo>
                  <a:lnTo>
                    <a:pt x="795" y="73"/>
                  </a:lnTo>
                  <a:lnTo>
                    <a:pt x="796" y="67"/>
                  </a:lnTo>
                  <a:lnTo>
                    <a:pt x="796" y="60"/>
                  </a:lnTo>
                  <a:lnTo>
                    <a:pt x="796" y="54"/>
                  </a:lnTo>
                  <a:lnTo>
                    <a:pt x="795" y="49"/>
                  </a:lnTo>
                  <a:lnTo>
                    <a:pt x="794" y="43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6" y="27"/>
                  </a:lnTo>
                  <a:lnTo>
                    <a:pt x="783" y="23"/>
                  </a:lnTo>
                  <a:lnTo>
                    <a:pt x="779" y="19"/>
                  </a:lnTo>
                  <a:lnTo>
                    <a:pt x="775" y="14"/>
                  </a:lnTo>
                  <a:lnTo>
                    <a:pt x="770" y="11"/>
                  </a:lnTo>
                  <a:lnTo>
                    <a:pt x="765" y="8"/>
                  </a:lnTo>
                  <a:lnTo>
                    <a:pt x="760" y="5"/>
                  </a:lnTo>
                  <a:lnTo>
                    <a:pt x="754" y="4"/>
                  </a:lnTo>
                  <a:lnTo>
                    <a:pt x="749" y="1"/>
                  </a:lnTo>
                  <a:lnTo>
                    <a:pt x="742" y="0"/>
                  </a:lnTo>
                  <a:lnTo>
                    <a:pt x="736" y="0"/>
                  </a:lnTo>
                  <a:lnTo>
                    <a:pt x="731" y="0"/>
                  </a:lnTo>
                  <a:lnTo>
                    <a:pt x="724" y="1"/>
                  </a:lnTo>
                  <a:lnTo>
                    <a:pt x="719" y="4"/>
                  </a:lnTo>
                  <a:lnTo>
                    <a:pt x="712" y="5"/>
                  </a:lnTo>
                  <a:lnTo>
                    <a:pt x="708" y="8"/>
                  </a:lnTo>
                  <a:lnTo>
                    <a:pt x="703" y="11"/>
                  </a:lnTo>
                  <a:lnTo>
                    <a:pt x="698" y="14"/>
                  </a:lnTo>
                  <a:lnTo>
                    <a:pt x="694" y="19"/>
                  </a:lnTo>
                  <a:lnTo>
                    <a:pt x="690" y="22"/>
                  </a:lnTo>
                  <a:lnTo>
                    <a:pt x="687" y="27"/>
                  </a:lnTo>
                  <a:lnTo>
                    <a:pt x="683" y="31"/>
                  </a:lnTo>
                  <a:lnTo>
                    <a:pt x="681" y="37"/>
                  </a:lnTo>
                  <a:lnTo>
                    <a:pt x="679" y="43"/>
                  </a:lnTo>
                  <a:lnTo>
                    <a:pt x="677" y="49"/>
                  </a:lnTo>
                  <a:lnTo>
                    <a:pt x="676" y="54"/>
                  </a:lnTo>
                  <a:lnTo>
                    <a:pt x="676" y="60"/>
                  </a:lnTo>
                  <a:lnTo>
                    <a:pt x="677" y="70"/>
                  </a:lnTo>
                  <a:lnTo>
                    <a:pt x="679" y="80"/>
                  </a:lnTo>
                  <a:lnTo>
                    <a:pt x="682" y="88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0" y="275"/>
                  </a:lnTo>
                  <a:lnTo>
                    <a:pt x="524" y="272"/>
                  </a:lnTo>
                  <a:lnTo>
                    <a:pt x="517" y="271"/>
                  </a:lnTo>
                  <a:lnTo>
                    <a:pt x="511" y="271"/>
                  </a:lnTo>
                  <a:lnTo>
                    <a:pt x="504" y="271"/>
                  </a:lnTo>
                  <a:lnTo>
                    <a:pt x="496" y="272"/>
                  </a:lnTo>
                  <a:lnTo>
                    <a:pt x="490" y="275"/>
                  </a:lnTo>
                  <a:lnTo>
                    <a:pt x="483" y="278"/>
                  </a:lnTo>
                  <a:lnTo>
                    <a:pt x="478" y="281"/>
                  </a:lnTo>
                  <a:lnTo>
                    <a:pt x="472" y="285"/>
                  </a:lnTo>
                  <a:lnTo>
                    <a:pt x="467" y="291"/>
                  </a:lnTo>
                  <a:lnTo>
                    <a:pt x="463" y="296"/>
                  </a:lnTo>
                  <a:lnTo>
                    <a:pt x="345" y="249"/>
                  </a:lnTo>
                  <a:lnTo>
                    <a:pt x="345" y="245"/>
                  </a:lnTo>
                  <a:lnTo>
                    <a:pt x="345" y="241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2"/>
                  </a:lnTo>
                  <a:lnTo>
                    <a:pt x="335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2"/>
                  </a:lnTo>
                  <a:lnTo>
                    <a:pt x="291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2"/>
                  </a:lnTo>
                  <a:lnTo>
                    <a:pt x="268" y="184"/>
                  </a:lnTo>
                  <a:lnTo>
                    <a:pt x="261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7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2" y="212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1"/>
                  </a:lnTo>
                  <a:lnTo>
                    <a:pt x="226" y="248"/>
                  </a:lnTo>
                  <a:lnTo>
                    <a:pt x="227" y="255"/>
                  </a:lnTo>
                  <a:lnTo>
                    <a:pt x="229" y="262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3"/>
                  </a:lnTo>
                  <a:lnTo>
                    <a:pt x="78" y="380"/>
                  </a:lnTo>
                  <a:lnTo>
                    <a:pt x="69" y="377"/>
                  </a:lnTo>
                  <a:lnTo>
                    <a:pt x="60" y="376"/>
                  </a:lnTo>
                  <a:lnTo>
                    <a:pt x="54" y="376"/>
                  </a:lnTo>
                  <a:lnTo>
                    <a:pt x="47" y="377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4"/>
                  </a:lnTo>
                  <a:lnTo>
                    <a:pt x="26" y="387"/>
                  </a:lnTo>
                  <a:lnTo>
                    <a:pt x="21" y="390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10" y="403"/>
                  </a:lnTo>
                  <a:lnTo>
                    <a:pt x="6" y="407"/>
                  </a:lnTo>
                  <a:lnTo>
                    <a:pt x="4" y="413"/>
                  </a:lnTo>
                  <a:lnTo>
                    <a:pt x="2" y="418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6"/>
                  </a:lnTo>
                  <a:lnTo>
                    <a:pt x="0" y="443"/>
                  </a:lnTo>
                  <a:lnTo>
                    <a:pt x="1" y="448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5"/>
                  </a:lnTo>
                  <a:lnTo>
                    <a:pt x="10" y="470"/>
                  </a:lnTo>
                  <a:lnTo>
                    <a:pt x="13" y="475"/>
                  </a:lnTo>
                  <a:lnTo>
                    <a:pt x="17" y="479"/>
                  </a:lnTo>
                  <a:lnTo>
                    <a:pt x="21" y="482"/>
                  </a:lnTo>
                  <a:lnTo>
                    <a:pt x="26" y="487"/>
                  </a:lnTo>
                  <a:lnTo>
                    <a:pt x="31" y="489"/>
                  </a:lnTo>
                  <a:lnTo>
                    <a:pt x="36" y="492"/>
                  </a:lnTo>
                  <a:lnTo>
                    <a:pt x="42" y="494"/>
                  </a:lnTo>
                  <a:lnTo>
                    <a:pt x="47" y="495"/>
                  </a:lnTo>
                  <a:lnTo>
                    <a:pt x="54" y="496"/>
                  </a:lnTo>
                  <a:lnTo>
                    <a:pt x="60" y="4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xmlns="" id="{492FAFA5-D6F7-4297-BCC3-37BB1C6B4364}"/>
              </a:ext>
            </a:extLst>
          </p:cNvPr>
          <p:cNvGrpSpPr/>
          <p:nvPr/>
        </p:nvGrpSpPr>
        <p:grpSpPr>
          <a:xfrm>
            <a:off x="8759295" y="427707"/>
            <a:ext cx="284163" cy="284162"/>
            <a:chOff x="11033125" y="1349375"/>
            <a:chExt cx="284163" cy="284162"/>
          </a:xfrm>
          <a:solidFill>
            <a:srgbClr val="03478B"/>
          </a:solidFill>
        </p:grpSpPr>
        <p:sp>
          <p:nvSpPr>
            <p:cNvPr id="50" name="Freeform 331">
              <a:extLst>
                <a:ext uri="{FF2B5EF4-FFF2-40B4-BE49-F238E27FC236}">
                  <a16:creationId xmlns:a16="http://schemas.microsoft.com/office/drawing/2014/main" xmlns="" id="{349E441D-362F-4C43-BB42-A93859C714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33138" y="1385888"/>
              <a:ext cx="84138" cy="77787"/>
            </a:xfrm>
            <a:custGeom>
              <a:avLst/>
              <a:gdLst>
                <a:gd name="T0" fmla="*/ 167 w 268"/>
                <a:gd name="T1" fmla="*/ 133 h 246"/>
                <a:gd name="T2" fmla="*/ 164 w 268"/>
                <a:gd name="T3" fmla="*/ 142 h 246"/>
                <a:gd name="T4" fmla="*/ 178 w 268"/>
                <a:gd name="T5" fmla="*/ 188 h 246"/>
                <a:gd name="T6" fmla="*/ 139 w 268"/>
                <a:gd name="T7" fmla="*/ 157 h 246"/>
                <a:gd name="T8" fmla="*/ 129 w 268"/>
                <a:gd name="T9" fmla="*/ 157 h 246"/>
                <a:gd name="T10" fmla="*/ 90 w 268"/>
                <a:gd name="T11" fmla="*/ 188 h 246"/>
                <a:gd name="T12" fmla="*/ 105 w 268"/>
                <a:gd name="T13" fmla="*/ 142 h 246"/>
                <a:gd name="T14" fmla="*/ 101 w 268"/>
                <a:gd name="T15" fmla="*/ 133 h 246"/>
                <a:gd name="T16" fmla="*/ 58 w 268"/>
                <a:gd name="T17" fmla="*/ 97 h 246"/>
                <a:gd name="T18" fmla="*/ 109 w 268"/>
                <a:gd name="T19" fmla="*/ 96 h 246"/>
                <a:gd name="T20" fmla="*/ 115 w 268"/>
                <a:gd name="T21" fmla="*/ 91 h 246"/>
                <a:gd name="T22" fmla="*/ 133 w 268"/>
                <a:gd name="T23" fmla="*/ 52 h 246"/>
                <a:gd name="T24" fmla="*/ 153 w 268"/>
                <a:gd name="T25" fmla="*/ 91 h 246"/>
                <a:gd name="T26" fmla="*/ 160 w 268"/>
                <a:gd name="T27" fmla="*/ 96 h 246"/>
                <a:gd name="T28" fmla="*/ 212 w 268"/>
                <a:gd name="T29" fmla="*/ 97 h 246"/>
                <a:gd name="T30" fmla="*/ 254 w 268"/>
                <a:gd name="T31" fmla="*/ 67 h 246"/>
                <a:gd name="T32" fmla="*/ 146 w 268"/>
                <a:gd name="T33" fmla="*/ 9 h 246"/>
                <a:gd name="T34" fmla="*/ 141 w 268"/>
                <a:gd name="T35" fmla="*/ 3 h 246"/>
                <a:gd name="T36" fmla="*/ 132 w 268"/>
                <a:gd name="T37" fmla="*/ 0 h 246"/>
                <a:gd name="T38" fmla="*/ 125 w 268"/>
                <a:gd name="T39" fmla="*/ 3 h 246"/>
                <a:gd name="T40" fmla="*/ 120 w 268"/>
                <a:gd name="T41" fmla="*/ 9 h 246"/>
                <a:gd name="T42" fmla="*/ 15 w 268"/>
                <a:gd name="T43" fmla="*/ 67 h 246"/>
                <a:gd name="T44" fmla="*/ 6 w 268"/>
                <a:gd name="T45" fmla="*/ 69 h 246"/>
                <a:gd name="T46" fmla="*/ 1 w 268"/>
                <a:gd name="T47" fmla="*/ 76 h 246"/>
                <a:gd name="T48" fmla="*/ 0 w 268"/>
                <a:gd name="T49" fmla="*/ 86 h 246"/>
                <a:gd name="T50" fmla="*/ 5 w 268"/>
                <a:gd name="T51" fmla="*/ 93 h 246"/>
                <a:gd name="T52" fmla="*/ 46 w 268"/>
                <a:gd name="T53" fmla="*/ 226 h 246"/>
                <a:gd name="T54" fmla="*/ 46 w 268"/>
                <a:gd name="T55" fmla="*/ 236 h 246"/>
                <a:gd name="T56" fmla="*/ 51 w 268"/>
                <a:gd name="T57" fmla="*/ 243 h 246"/>
                <a:gd name="T58" fmla="*/ 60 w 268"/>
                <a:gd name="T59" fmla="*/ 246 h 246"/>
                <a:gd name="T60" fmla="*/ 69 w 268"/>
                <a:gd name="T61" fmla="*/ 242 h 246"/>
                <a:gd name="T62" fmla="*/ 200 w 268"/>
                <a:gd name="T63" fmla="*/ 242 h 246"/>
                <a:gd name="T64" fmla="*/ 209 w 268"/>
                <a:gd name="T65" fmla="*/ 246 h 246"/>
                <a:gd name="T66" fmla="*/ 218 w 268"/>
                <a:gd name="T67" fmla="*/ 243 h 246"/>
                <a:gd name="T68" fmla="*/ 223 w 268"/>
                <a:gd name="T69" fmla="*/ 236 h 246"/>
                <a:gd name="T70" fmla="*/ 223 w 268"/>
                <a:gd name="T71" fmla="*/ 226 h 246"/>
                <a:gd name="T72" fmla="*/ 263 w 268"/>
                <a:gd name="T73" fmla="*/ 93 h 246"/>
                <a:gd name="T74" fmla="*/ 268 w 268"/>
                <a:gd name="T75" fmla="*/ 86 h 246"/>
                <a:gd name="T76" fmla="*/ 268 w 268"/>
                <a:gd name="T77" fmla="*/ 76 h 246"/>
                <a:gd name="T78" fmla="*/ 263 w 268"/>
                <a:gd name="T79" fmla="*/ 69 h 246"/>
                <a:gd name="T80" fmla="*/ 254 w 268"/>
                <a:gd name="T81" fmla="*/ 67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8" h="246">
                  <a:moveTo>
                    <a:pt x="170" y="130"/>
                  </a:moveTo>
                  <a:lnTo>
                    <a:pt x="167" y="133"/>
                  </a:lnTo>
                  <a:lnTo>
                    <a:pt x="164" y="137"/>
                  </a:lnTo>
                  <a:lnTo>
                    <a:pt x="164" y="142"/>
                  </a:lnTo>
                  <a:lnTo>
                    <a:pt x="164" y="146"/>
                  </a:lnTo>
                  <a:lnTo>
                    <a:pt x="178" y="188"/>
                  </a:lnTo>
                  <a:lnTo>
                    <a:pt x="143" y="160"/>
                  </a:lnTo>
                  <a:lnTo>
                    <a:pt x="139" y="157"/>
                  </a:lnTo>
                  <a:lnTo>
                    <a:pt x="135" y="157"/>
                  </a:lnTo>
                  <a:lnTo>
                    <a:pt x="129" y="157"/>
                  </a:lnTo>
                  <a:lnTo>
                    <a:pt x="125" y="160"/>
                  </a:lnTo>
                  <a:lnTo>
                    <a:pt x="90" y="188"/>
                  </a:lnTo>
                  <a:lnTo>
                    <a:pt x="104" y="146"/>
                  </a:lnTo>
                  <a:lnTo>
                    <a:pt x="105" y="142"/>
                  </a:lnTo>
                  <a:lnTo>
                    <a:pt x="104" y="137"/>
                  </a:lnTo>
                  <a:lnTo>
                    <a:pt x="101" y="133"/>
                  </a:lnTo>
                  <a:lnTo>
                    <a:pt x="98" y="130"/>
                  </a:lnTo>
                  <a:lnTo>
                    <a:pt x="58" y="97"/>
                  </a:lnTo>
                  <a:lnTo>
                    <a:pt x="105" y="97"/>
                  </a:lnTo>
                  <a:lnTo>
                    <a:pt x="109" y="96"/>
                  </a:lnTo>
                  <a:lnTo>
                    <a:pt x="112" y="93"/>
                  </a:lnTo>
                  <a:lnTo>
                    <a:pt x="115" y="91"/>
                  </a:lnTo>
                  <a:lnTo>
                    <a:pt x="118" y="87"/>
                  </a:lnTo>
                  <a:lnTo>
                    <a:pt x="133" y="52"/>
                  </a:lnTo>
                  <a:lnTo>
                    <a:pt x="151" y="88"/>
                  </a:lnTo>
                  <a:lnTo>
                    <a:pt x="153" y="91"/>
                  </a:lnTo>
                  <a:lnTo>
                    <a:pt x="156" y="94"/>
                  </a:lnTo>
                  <a:lnTo>
                    <a:pt x="160" y="96"/>
                  </a:lnTo>
                  <a:lnTo>
                    <a:pt x="164" y="97"/>
                  </a:lnTo>
                  <a:lnTo>
                    <a:pt x="212" y="97"/>
                  </a:lnTo>
                  <a:lnTo>
                    <a:pt x="170" y="130"/>
                  </a:lnTo>
                  <a:close/>
                  <a:moveTo>
                    <a:pt x="254" y="67"/>
                  </a:moveTo>
                  <a:lnTo>
                    <a:pt x="174" y="67"/>
                  </a:lnTo>
                  <a:lnTo>
                    <a:pt x="146" y="9"/>
                  </a:lnTo>
                  <a:lnTo>
                    <a:pt x="144" y="5"/>
                  </a:lnTo>
                  <a:lnTo>
                    <a:pt x="141" y="3"/>
                  </a:lnTo>
                  <a:lnTo>
                    <a:pt x="138" y="0"/>
                  </a:lnTo>
                  <a:lnTo>
                    <a:pt x="132" y="0"/>
                  </a:lnTo>
                  <a:lnTo>
                    <a:pt x="129" y="0"/>
                  </a:lnTo>
                  <a:lnTo>
                    <a:pt x="125" y="3"/>
                  </a:lnTo>
                  <a:lnTo>
                    <a:pt x="122" y="6"/>
                  </a:lnTo>
                  <a:lnTo>
                    <a:pt x="120" y="9"/>
                  </a:lnTo>
                  <a:lnTo>
                    <a:pt x="95" y="67"/>
                  </a:lnTo>
                  <a:lnTo>
                    <a:pt x="15" y="67"/>
                  </a:lnTo>
                  <a:lnTo>
                    <a:pt x="10" y="67"/>
                  </a:lnTo>
                  <a:lnTo>
                    <a:pt x="6" y="69"/>
                  </a:lnTo>
                  <a:lnTo>
                    <a:pt x="3" y="72"/>
                  </a:lnTo>
                  <a:lnTo>
                    <a:pt x="1" y="76"/>
                  </a:lnTo>
                  <a:lnTo>
                    <a:pt x="0" y="81"/>
                  </a:lnTo>
                  <a:lnTo>
                    <a:pt x="0" y="86"/>
                  </a:lnTo>
                  <a:lnTo>
                    <a:pt x="2" y="89"/>
                  </a:lnTo>
                  <a:lnTo>
                    <a:pt x="5" y="93"/>
                  </a:lnTo>
                  <a:lnTo>
                    <a:pt x="71" y="146"/>
                  </a:lnTo>
                  <a:lnTo>
                    <a:pt x="46" y="226"/>
                  </a:lnTo>
                  <a:lnTo>
                    <a:pt x="45" y="231"/>
                  </a:lnTo>
                  <a:lnTo>
                    <a:pt x="46" y="236"/>
                  </a:lnTo>
                  <a:lnTo>
                    <a:pt x="48" y="240"/>
                  </a:lnTo>
                  <a:lnTo>
                    <a:pt x="51" y="243"/>
                  </a:lnTo>
                  <a:lnTo>
                    <a:pt x="55" y="245"/>
                  </a:lnTo>
                  <a:lnTo>
                    <a:pt x="60" y="246"/>
                  </a:lnTo>
                  <a:lnTo>
                    <a:pt x="65" y="245"/>
                  </a:lnTo>
                  <a:lnTo>
                    <a:pt x="69" y="242"/>
                  </a:lnTo>
                  <a:lnTo>
                    <a:pt x="135" y="190"/>
                  </a:lnTo>
                  <a:lnTo>
                    <a:pt x="200" y="242"/>
                  </a:lnTo>
                  <a:lnTo>
                    <a:pt x="204" y="245"/>
                  </a:lnTo>
                  <a:lnTo>
                    <a:pt x="209" y="246"/>
                  </a:lnTo>
                  <a:lnTo>
                    <a:pt x="214" y="245"/>
                  </a:lnTo>
                  <a:lnTo>
                    <a:pt x="218" y="243"/>
                  </a:lnTo>
                  <a:lnTo>
                    <a:pt x="221" y="240"/>
                  </a:lnTo>
                  <a:lnTo>
                    <a:pt x="223" y="236"/>
                  </a:lnTo>
                  <a:lnTo>
                    <a:pt x="224" y="231"/>
                  </a:lnTo>
                  <a:lnTo>
                    <a:pt x="223" y="226"/>
                  </a:lnTo>
                  <a:lnTo>
                    <a:pt x="197" y="146"/>
                  </a:lnTo>
                  <a:lnTo>
                    <a:pt x="263" y="93"/>
                  </a:lnTo>
                  <a:lnTo>
                    <a:pt x="266" y="89"/>
                  </a:lnTo>
                  <a:lnTo>
                    <a:pt x="268" y="86"/>
                  </a:lnTo>
                  <a:lnTo>
                    <a:pt x="268" y="81"/>
                  </a:lnTo>
                  <a:lnTo>
                    <a:pt x="268" y="76"/>
                  </a:lnTo>
                  <a:lnTo>
                    <a:pt x="266" y="72"/>
                  </a:lnTo>
                  <a:lnTo>
                    <a:pt x="263" y="69"/>
                  </a:lnTo>
                  <a:lnTo>
                    <a:pt x="259" y="67"/>
                  </a:lnTo>
                  <a:lnTo>
                    <a:pt x="254" y="67"/>
                  </a:lnTo>
                  <a:lnTo>
                    <a:pt x="254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332">
              <a:extLst>
                <a:ext uri="{FF2B5EF4-FFF2-40B4-BE49-F238E27FC236}">
                  <a16:creationId xmlns:a16="http://schemas.microsoft.com/office/drawing/2014/main" xmlns="" id="{CAE71CB3-CE5C-413D-B7B9-AAB193456E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33125" y="1349375"/>
              <a:ext cx="284163" cy="284162"/>
            </a:xfrm>
            <a:custGeom>
              <a:avLst/>
              <a:gdLst>
                <a:gd name="T0" fmla="*/ 794 w 898"/>
                <a:gd name="T1" fmla="*/ 181 h 897"/>
                <a:gd name="T2" fmla="*/ 861 w 898"/>
                <a:gd name="T3" fmla="*/ 209 h 897"/>
                <a:gd name="T4" fmla="*/ 817 w 898"/>
                <a:gd name="T5" fmla="*/ 324 h 897"/>
                <a:gd name="T6" fmla="*/ 756 w 898"/>
                <a:gd name="T7" fmla="*/ 367 h 897"/>
                <a:gd name="T8" fmla="*/ 527 w 898"/>
                <a:gd name="T9" fmla="*/ 521 h 897"/>
                <a:gd name="T10" fmla="*/ 479 w 898"/>
                <a:gd name="T11" fmla="*/ 583 h 897"/>
                <a:gd name="T12" fmla="*/ 476 w 898"/>
                <a:gd name="T13" fmla="*/ 697 h 897"/>
                <a:gd name="T14" fmla="*/ 533 w 898"/>
                <a:gd name="T15" fmla="*/ 793 h 897"/>
                <a:gd name="T16" fmla="*/ 628 w 898"/>
                <a:gd name="T17" fmla="*/ 867 h 897"/>
                <a:gd name="T18" fmla="*/ 354 w 898"/>
                <a:gd name="T19" fmla="*/ 803 h 897"/>
                <a:gd name="T20" fmla="*/ 415 w 898"/>
                <a:gd name="T21" fmla="*/ 720 h 897"/>
                <a:gd name="T22" fmla="*/ 421 w 898"/>
                <a:gd name="T23" fmla="*/ 595 h 897"/>
                <a:gd name="T24" fmla="*/ 379 w 898"/>
                <a:gd name="T25" fmla="*/ 528 h 897"/>
                <a:gd name="T26" fmla="*/ 275 w 898"/>
                <a:gd name="T27" fmla="*/ 460 h 897"/>
                <a:gd name="T28" fmla="*/ 195 w 898"/>
                <a:gd name="T29" fmla="*/ 371 h 897"/>
                <a:gd name="T30" fmla="*/ 151 w 898"/>
                <a:gd name="T31" fmla="*/ 260 h 897"/>
                <a:gd name="T32" fmla="*/ 127 w 898"/>
                <a:gd name="T33" fmla="*/ 91 h 897"/>
                <a:gd name="T34" fmla="*/ 767 w 898"/>
                <a:gd name="T35" fmla="*/ 145 h 897"/>
                <a:gd name="T36" fmla="*/ 737 w 898"/>
                <a:gd name="T37" fmla="*/ 296 h 897"/>
                <a:gd name="T38" fmla="*/ 688 w 898"/>
                <a:gd name="T39" fmla="*/ 393 h 897"/>
                <a:gd name="T40" fmla="*/ 590 w 898"/>
                <a:gd name="T41" fmla="*/ 480 h 897"/>
                <a:gd name="T42" fmla="*/ 54 w 898"/>
                <a:gd name="T43" fmla="*/ 280 h 897"/>
                <a:gd name="T44" fmla="*/ 30 w 898"/>
                <a:gd name="T45" fmla="*/ 116 h 897"/>
                <a:gd name="T46" fmla="*/ 112 w 898"/>
                <a:gd name="T47" fmla="*/ 221 h 897"/>
                <a:gd name="T48" fmla="*/ 140 w 898"/>
                <a:gd name="T49" fmla="*/ 367 h 897"/>
                <a:gd name="T50" fmla="*/ 89 w 898"/>
                <a:gd name="T51" fmla="*/ 336 h 897"/>
                <a:gd name="T52" fmla="*/ 893 w 898"/>
                <a:gd name="T53" fmla="*/ 64 h 897"/>
                <a:gd name="T54" fmla="*/ 803 w 898"/>
                <a:gd name="T55" fmla="*/ 37 h 897"/>
                <a:gd name="T56" fmla="*/ 797 w 898"/>
                <a:gd name="T57" fmla="*/ 2 h 897"/>
                <a:gd name="T58" fmla="*/ 102 w 898"/>
                <a:gd name="T59" fmla="*/ 2 h 897"/>
                <a:gd name="T60" fmla="*/ 96 w 898"/>
                <a:gd name="T61" fmla="*/ 37 h 897"/>
                <a:gd name="T62" fmla="*/ 5 w 898"/>
                <a:gd name="T63" fmla="*/ 64 h 897"/>
                <a:gd name="T64" fmla="*/ 0 w 898"/>
                <a:gd name="T65" fmla="*/ 117 h 897"/>
                <a:gd name="T66" fmla="*/ 15 w 898"/>
                <a:gd name="T67" fmla="*/ 258 h 897"/>
                <a:gd name="T68" fmla="*/ 80 w 898"/>
                <a:gd name="T69" fmla="*/ 368 h 897"/>
                <a:gd name="T70" fmla="*/ 179 w 898"/>
                <a:gd name="T71" fmla="*/ 403 h 897"/>
                <a:gd name="T72" fmla="*/ 293 w 898"/>
                <a:gd name="T73" fmla="*/ 507 h 897"/>
                <a:gd name="T74" fmla="*/ 371 w 898"/>
                <a:gd name="T75" fmla="*/ 564 h 897"/>
                <a:gd name="T76" fmla="*/ 395 w 898"/>
                <a:gd name="T77" fmla="*/ 625 h 897"/>
                <a:gd name="T78" fmla="*/ 374 w 898"/>
                <a:gd name="T79" fmla="*/ 743 h 897"/>
                <a:gd name="T80" fmla="*/ 301 w 898"/>
                <a:gd name="T81" fmla="*/ 789 h 897"/>
                <a:gd name="T82" fmla="*/ 244 w 898"/>
                <a:gd name="T83" fmla="*/ 797 h 897"/>
                <a:gd name="T84" fmla="*/ 241 w 898"/>
                <a:gd name="T85" fmla="*/ 888 h 897"/>
                <a:gd name="T86" fmla="*/ 643 w 898"/>
                <a:gd name="T87" fmla="*/ 897 h 897"/>
                <a:gd name="T88" fmla="*/ 658 w 898"/>
                <a:gd name="T89" fmla="*/ 886 h 897"/>
                <a:gd name="T90" fmla="*/ 652 w 898"/>
                <a:gd name="T91" fmla="*/ 795 h 897"/>
                <a:gd name="T92" fmla="*/ 580 w 898"/>
                <a:gd name="T93" fmla="*/ 783 h 897"/>
                <a:gd name="T94" fmla="*/ 515 w 898"/>
                <a:gd name="T95" fmla="*/ 720 h 897"/>
                <a:gd name="T96" fmla="*/ 502 w 898"/>
                <a:gd name="T97" fmla="*/ 614 h 897"/>
                <a:gd name="T98" fmla="*/ 531 w 898"/>
                <a:gd name="T99" fmla="*/ 556 h 897"/>
                <a:gd name="T100" fmla="*/ 621 w 898"/>
                <a:gd name="T101" fmla="*/ 496 h 897"/>
                <a:gd name="T102" fmla="*/ 734 w 898"/>
                <a:gd name="T103" fmla="*/ 402 h 897"/>
                <a:gd name="T104" fmla="*/ 827 w 898"/>
                <a:gd name="T105" fmla="*/ 357 h 897"/>
                <a:gd name="T106" fmla="*/ 876 w 898"/>
                <a:gd name="T107" fmla="*/ 272 h 897"/>
                <a:gd name="T108" fmla="*/ 898 w 898"/>
                <a:gd name="T109" fmla="*/ 14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8" h="897">
                  <a:moveTo>
                    <a:pt x="737" y="371"/>
                  </a:moveTo>
                  <a:lnTo>
                    <a:pt x="749" y="348"/>
                  </a:lnTo>
                  <a:lnTo>
                    <a:pt x="761" y="320"/>
                  </a:lnTo>
                  <a:lnTo>
                    <a:pt x="770" y="290"/>
                  </a:lnTo>
                  <a:lnTo>
                    <a:pt x="779" y="258"/>
                  </a:lnTo>
                  <a:lnTo>
                    <a:pt x="787" y="221"/>
                  </a:lnTo>
                  <a:lnTo>
                    <a:pt x="794" y="181"/>
                  </a:lnTo>
                  <a:lnTo>
                    <a:pt x="798" y="137"/>
                  </a:lnTo>
                  <a:lnTo>
                    <a:pt x="801" y="90"/>
                  </a:lnTo>
                  <a:lnTo>
                    <a:pt x="868" y="90"/>
                  </a:lnTo>
                  <a:lnTo>
                    <a:pt x="868" y="113"/>
                  </a:lnTo>
                  <a:lnTo>
                    <a:pt x="868" y="141"/>
                  </a:lnTo>
                  <a:lnTo>
                    <a:pt x="866" y="174"/>
                  </a:lnTo>
                  <a:lnTo>
                    <a:pt x="861" y="209"/>
                  </a:lnTo>
                  <a:lnTo>
                    <a:pt x="858" y="227"/>
                  </a:lnTo>
                  <a:lnTo>
                    <a:pt x="854" y="244"/>
                  </a:lnTo>
                  <a:lnTo>
                    <a:pt x="848" y="261"/>
                  </a:lnTo>
                  <a:lnTo>
                    <a:pt x="842" y="278"/>
                  </a:lnTo>
                  <a:lnTo>
                    <a:pt x="836" y="294"/>
                  </a:lnTo>
                  <a:lnTo>
                    <a:pt x="827" y="309"/>
                  </a:lnTo>
                  <a:lnTo>
                    <a:pt x="817" y="324"/>
                  </a:lnTo>
                  <a:lnTo>
                    <a:pt x="806" y="337"/>
                  </a:lnTo>
                  <a:lnTo>
                    <a:pt x="798" y="343"/>
                  </a:lnTo>
                  <a:lnTo>
                    <a:pt x="791" y="350"/>
                  </a:lnTo>
                  <a:lnTo>
                    <a:pt x="783" y="355"/>
                  </a:lnTo>
                  <a:lnTo>
                    <a:pt x="775" y="359"/>
                  </a:lnTo>
                  <a:lnTo>
                    <a:pt x="766" y="364"/>
                  </a:lnTo>
                  <a:lnTo>
                    <a:pt x="756" y="367"/>
                  </a:lnTo>
                  <a:lnTo>
                    <a:pt x="747" y="370"/>
                  </a:lnTo>
                  <a:lnTo>
                    <a:pt x="737" y="371"/>
                  </a:lnTo>
                  <a:lnTo>
                    <a:pt x="737" y="371"/>
                  </a:lnTo>
                  <a:close/>
                  <a:moveTo>
                    <a:pt x="574" y="490"/>
                  </a:moveTo>
                  <a:lnTo>
                    <a:pt x="553" y="503"/>
                  </a:lnTo>
                  <a:lnTo>
                    <a:pt x="535" y="514"/>
                  </a:lnTo>
                  <a:lnTo>
                    <a:pt x="527" y="521"/>
                  </a:lnTo>
                  <a:lnTo>
                    <a:pt x="518" y="528"/>
                  </a:lnTo>
                  <a:lnTo>
                    <a:pt x="509" y="536"/>
                  </a:lnTo>
                  <a:lnTo>
                    <a:pt x="502" y="543"/>
                  </a:lnTo>
                  <a:lnTo>
                    <a:pt x="496" y="552"/>
                  </a:lnTo>
                  <a:lnTo>
                    <a:pt x="489" y="561"/>
                  </a:lnTo>
                  <a:lnTo>
                    <a:pt x="484" y="572"/>
                  </a:lnTo>
                  <a:lnTo>
                    <a:pt x="479" y="583"/>
                  </a:lnTo>
                  <a:lnTo>
                    <a:pt x="476" y="595"/>
                  </a:lnTo>
                  <a:lnTo>
                    <a:pt x="473" y="607"/>
                  </a:lnTo>
                  <a:lnTo>
                    <a:pt x="471" y="621"/>
                  </a:lnTo>
                  <a:lnTo>
                    <a:pt x="471" y="637"/>
                  </a:lnTo>
                  <a:lnTo>
                    <a:pt x="472" y="659"/>
                  </a:lnTo>
                  <a:lnTo>
                    <a:pt x="473" y="678"/>
                  </a:lnTo>
                  <a:lnTo>
                    <a:pt x="476" y="697"/>
                  </a:lnTo>
                  <a:lnTo>
                    <a:pt x="481" y="714"/>
                  </a:lnTo>
                  <a:lnTo>
                    <a:pt x="486" y="730"/>
                  </a:lnTo>
                  <a:lnTo>
                    <a:pt x="493" y="745"/>
                  </a:lnTo>
                  <a:lnTo>
                    <a:pt x="501" y="759"/>
                  </a:lnTo>
                  <a:lnTo>
                    <a:pt x="510" y="771"/>
                  </a:lnTo>
                  <a:lnTo>
                    <a:pt x="521" y="783"/>
                  </a:lnTo>
                  <a:lnTo>
                    <a:pt x="533" y="793"/>
                  </a:lnTo>
                  <a:lnTo>
                    <a:pt x="546" y="800"/>
                  </a:lnTo>
                  <a:lnTo>
                    <a:pt x="560" y="807"/>
                  </a:lnTo>
                  <a:lnTo>
                    <a:pt x="576" y="813"/>
                  </a:lnTo>
                  <a:lnTo>
                    <a:pt x="592" y="817"/>
                  </a:lnTo>
                  <a:lnTo>
                    <a:pt x="610" y="820"/>
                  </a:lnTo>
                  <a:lnTo>
                    <a:pt x="628" y="822"/>
                  </a:lnTo>
                  <a:lnTo>
                    <a:pt x="628" y="867"/>
                  </a:lnTo>
                  <a:lnTo>
                    <a:pt x="270" y="867"/>
                  </a:lnTo>
                  <a:lnTo>
                    <a:pt x="270" y="822"/>
                  </a:lnTo>
                  <a:lnTo>
                    <a:pt x="289" y="820"/>
                  </a:lnTo>
                  <a:lnTo>
                    <a:pt x="307" y="818"/>
                  </a:lnTo>
                  <a:lnTo>
                    <a:pt x="324" y="814"/>
                  </a:lnTo>
                  <a:lnTo>
                    <a:pt x="340" y="810"/>
                  </a:lnTo>
                  <a:lnTo>
                    <a:pt x="354" y="803"/>
                  </a:lnTo>
                  <a:lnTo>
                    <a:pt x="366" y="796"/>
                  </a:lnTo>
                  <a:lnTo>
                    <a:pt x="378" y="786"/>
                  </a:lnTo>
                  <a:lnTo>
                    <a:pt x="387" y="775"/>
                  </a:lnTo>
                  <a:lnTo>
                    <a:pt x="396" y="764"/>
                  </a:lnTo>
                  <a:lnTo>
                    <a:pt x="404" y="751"/>
                  </a:lnTo>
                  <a:lnTo>
                    <a:pt x="410" y="736"/>
                  </a:lnTo>
                  <a:lnTo>
                    <a:pt x="415" y="720"/>
                  </a:lnTo>
                  <a:lnTo>
                    <a:pt x="420" y="702"/>
                  </a:lnTo>
                  <a:lnTo>
                    <a:pt x="423" y="681"/>
                  </a:lnTo>
                  <a:lnTo>
                    <a:pt x="425" y="660"/>
                  </a:lnTo>
                  <a:lnTo>
                    <a:pt x="425" y="637"/>
                  </a:lnTo>
                  <a:lnTo>
                    <a:pt x="425" y="621"/>
                  </a:lnTo>
                  <a:lnTo>
                    <a:pt x="423" y="607"/>
                  </a:lnTo>
                  <a:lnTo>
                    <a:pt x="421" y="595"/>
                  </a:lnTo>
                  <a:lnTo>
                    <a:pt x="416" y="583"/>
                  </a:lnTo>
                  <a:lnTo>
                    <a:pt x="412" y="572"/>
                  </a:lnTo>
                  <a:lnTo>
                    <a:pt x="407" y="561"/>
                  </a:lnTo>
                  <a:lnTo>
                    <a:pt x="401" y="553"/>
                  </a:lnTo>
                  <a:lnTo>
                    <a:pt x="394" y="544"/>
                  </a:lnTo>
                  <a:lnTo>
                    <a:pt x="386" y="536"/>
                  </a:lnTo>
                  <a:lnTo>
                    <a:pt x="379" y="528"/>
                  </a:lnTo>
                  <a:lnTo>
                    <a:pt x="370" y="522"/>
                  </a:lnTo>
                  <a:lnTo>
                    <a:pt x="362" y="516"/>
                  </a:lnTo>
                  <a:lnTo>
                    <a:pt x="344" y="503"/>
                  </a:lnTo>
                  <a:lnTo>
                    <a:pt x="324" y="491"/>
                  </a:lnTo>
                  <a:lnTo>
                    <a:pt x="308" y="481"/>
                  </a:lnTo>
                  <a:lnTo>
                    <a:pt x="292" y="472"/>
                  </a:lnTo>
                  <a:lnTo>
                    <a:pt x="275" y="460"/>
                  </a:lnTo>
                  <a:lnTo>
                    <a:pt x="258" y="446"/>
                  </a:lnTo>
                  <a:lnTo>
                    <a:pt x="242" y="431"/>
                  </a:lnTo>
                  <a:lnTo>
                    <a:pt x="226" y="414"/>
                  </a:lnTo>
                  <a:lnTo>
                    <a:pt x="217" y="404"/>
                  </a:lnTo>
                  <a:lnTo>
                    <a:pt x="210" y="394"/>
                  </a:lnTo>
                  <a:lnTo>
                    <a:pt x="202" y="383"/>
                  </a:lnTo>
                  <a:lnTo>
                    <a:pt x="195" y="371"/>
                  </a:lnTo>
                  <a:lnTo>
                    <a:pt x="188" y="358"/>
                  </a:lnTo>
                  <a:lnTo>
                    <a:pt x="181" y="344"/>
                  </a:lnTo>
                  <a:lnTo>
                    <a:pt x="174" y="329"/>
                  </a:lnTo>
                  <a:lnTo>
                    <a:pt x="167" y="313"/>
                  </a:lnTo>
                  <a:lnTo>
                    <a:pt x="162" y="297"/>
                  </a:lnTo>
                  <a:lnTo>
                    <a:pt x="157" y="279"/>
                  </a:lnTo>
                  <a:lnTo>
                    <a:pt x="151" y="260"/>
                  </a:lnTo>
                  <a:lnTo>
                    <a:pt x="146" y="240"/>
                  </a:lnTo>
                  <a:lnTo>
                    <a:pt x="142" y="218"/>
                  </a:lnTo>
                  <a:lnTo>
                    <a:pt x="137" y="196"/>
                  </a:lnTo>
                  <a:lnTo>
                    <a:pt x="134" y="172"/>
                  </a:lnTo>
                  <a:lnTo>
                    <a:pt x="131" y="147"/>
                  </a:lnTo>
                  <a:lnTo>
                    <a:pt x="129" y="120"/>
                  </a:lnTo>
                  <a:lnTo>
                    <a:pt x="127" y="91"/>
                  </a:lnTo>
                  <a:lnTo>
                    <a:pt x="126" y="61"/>
                  </a:lnTo>
                  <a:lnTo>
                    <a:pt x="126" y="30"/>
                  </a:lnTo>
                  <a:lnTo>
                    <a:pt x="774" y="30"/>
                  </a:lnTo>
                  <a:lnTo>
                    <a:pt x="774" y="61"/>
                  </a:lnTo>
                  <a:lnTo>
                    <a:pt x="771" y="91"/>
                  </a:lnTo>
                  <a:lnTo>
                    <a:pt x="770" y="119"/>
                  </a:lnTo>
                  <a:lnTo>
                    <a:pt x="767" y="145"/>
                  </a:lnTo>
                  <a:lnTo>
                    <a:pt x="765" y="171"/>
                  </a:lnTo>
                  <a:lnTo>
                    <a:pt x="761" y="195"/>
                  </a:lnTo>
                  <a:lnTo>
                    <a:pt x="758" y="217"/>
                  </a:lnTo>
                  <a:lnTo>
                    <a:pt x="753" y="239"/>
                  </a:lnTo>
                  <a:lnTo>
                    <a:pt x="748" y="259"/>
                  </a:lnTo>
                  <a:lnTo>
                    <a:pt x="743" y="278"/>
                  </a:lnTo>
                  <a:lnTo>
                    <a:pt x="737" y="296"/>
                  </a:lnTo>
                  <a:lnTo>
                    <a:pt x="731" y="312"/>
                  </a:lnTo>
                  <a:lnTo>
                    <a:pt x="724" y="328"/>
                  </a:lnTo>
                  <a:lnTo>
                    <a:pt x="718" y="343"/>
                  </a:lnTo>
                  <a:lnTo>
                    <a:pt x="710" y="356"/>
                  </a:lnTo>
                  <a:lnTo>
                    <a:pt x="704" y="369"/>
                  </a:lnTo>
                  <a:lnTo>
                    <a:pt x="697" y="382"/>
                  </a:lnTo>
                  <a:lnTo>
                    <a:pt x="688" y="393"/>
                  </a:lnTo>
                  <a:lnTo>
                    <a:pt x="681" y="403"/>
                  </a:lnTo>
                  <a:lnTo>
                    <a:pt x="673" y="413"/>
                  </a:lnTo>
                  <a:lnTo>
                    <a:pt x="656" y="430"/>
                  </a:lnTo>
                  <a:lnTo>
                    <a:pt x="640" y="445"/>
                  </a:lnTo>
                  <a:lnTo>
                    <a:pt x="623" y="459"/>
                  </a:lnTo>
                  <a:lnTo>
                    <a:pt x="606" y="471"/>
                  </a:lnTo>
                  <a:lnTo>
                    <a:pt x="590" y="480"/>
                  </a:lnTo>
                  <a:lnTo>
                    <a:pt x="574" y="490"/>
                  </a:lnTo>
                  <a:lnTo>
                    <a:pt x="574" y="490"/>
                  </a:lnTo>
                  <a:close/>
                  <a:moveTo>
                    <a:pt x="89" y="336"/>
                  </a:moveTo>
                  <a:lnTo>
                    <a:pt x="78" y="324"/>
                  </a:lnTo>
                  <a:lnTo>
                    <a:pt x="69" y="310"/>
                  </a:lnTo>
                  <a:lnTo>
                    <a:pt x="61" y="295"/>
                  </a:lnTo>
                  <a:lnTo>
                    <a:pt x="54" y="280"/>
                  </a:lnTo>
                  <a:lnTo>
                    <a:pt x="49" y="264"/>
                  </a:lnTo>
                  <a:lnTo>
                    <a:pt x="43" y="247"/>
                  </a:lnTo>
                  <a:lnTo>
                    <a:pt x="40" y="230"/>
                  </a:lnTo>
                  <a:lnTo>
                    <a:pt x="37" y="213"/>
                  </a:lnTo>
                  <a:lnTo>
                    <a:pt x="32" y="178"/>
                  </a:lnTo>
                  <a:lnTo>
                    <a:pt x="30" y="145"/>
                  </a:lnTo>
                  <a:lnTo>
                    <a:pt x="30" y="116"/>
                  </a:lnTo>
                  <a:lnTo>
                    <a:pt x="30" y="90"/>
                  </a:lnTo>
                  <a:lnTo>
                    <a:pt x="30" y="90"/>
                  </a:lnTo>
                  <a:lnTo>
                    <a:pt x="30" y="90"/>
                  </a:lnTo>
                  <a:lnTo>
                    <a:pt x="97" y="90"/>
                  </a:lnTo>
                  <a:lnTo>
                    <a:pt x="100" y="137"/>
                  </a:lnTo>
                  <a:lnTo>
                    <a:pt x="105" y="181"/>
                  </a:lnTo>
                  <a:lnTo>
                    <a:pt x="112" y="221"/>
                  </a:lnTo>
                  <a:lnTo>
                    <a:pt x="119" y="258"/>
                  </a:lnTo>
                  <a:lnTo>
                    <a:pt x="128" y="291"/>
                  </a:lnTo>
                  <a:lnTo>
                    <a:pt x="137" y="321"/>
                  </a:lnTo>
                  <a:lnTo>
                    <a:pt x="149" y="348"/>
                  </a:lnTo>
                  <a:lnTo>
                    <a:pt x="161" y="372"/>
                  </a:lnTo>
                  <a:lnTo>
                    <a:pt x="150" y="370"/>
                  </a:lnTo>
                  <a:lnTo>
                    <a:pt x="140" y="367"/>
                  </a:lnTo>
                  <a:lnTo>
                    <a:pt x="131" y="364"/>
                  </a:lnTo>
                  <a:lnTo>
                    <a:pt x="121" y="359"/>
                  </a:lnTo>
                  <a:lnTo>
                    <a:pt x="113" y="355"/>
                  </a:lnTo>
                  <a:lnTo>
                    <a:pt x="105" y="350"/>
                  </a:lnTo>
                  <a:lnTo>
                    <a:pt x="97" y="343"/>
                  </a:lnTo>
                  <a:lnTo>
                    <a:pt x="89" y="336"/>
                  </a:lnTo>
                  <a:lnTo>
                    <a:pt x="89" y="336"/>
                  </a:lnTo>
                  <a:close/>
                  <a:moveTo>
                    <a:pt x="898" y="86"/>
                  </a:moveTo>
                  <a:lnTo>
                    <a:pt x="898" y="80"/>
                  </a:lnTo>
                  <a:lnTo>
                    <a:pt x="898" y="75"/>
                  </a:lnTo>
                  <a:lnTo>
                    <a:pt x="898" y="72"/>
                  </a:lnTo>
                  <a:lnTo>
                    <a:pt x="897" y="70"/>
                  </a:lnTo>
                  <a:lnTo>
                    <a:pt x="895" y="66"/>
                  </a:lnTo>
                  <a:lnTo>
                    <a:pt x="893" y="64"/>
                  </a:lnTo>
                  <a:lnTo>
                    <a:pt x="891" y="62"/>
                  </a:lnTo>
                  <a:lnTo>
                    <a:pt x="889" y="61"/>
                  </a:lnTo>
                  <a:lnTo>
                    <a:pt x="886" y="60"/>
                  </a:lnTo>
                  <a:lnTo>
                    <a:pt x="883" y="60"/>
                  </a:lnTo>
                  <a:lnTo>
                    <a:pt x="802" y="60"/>
                  </a:lnTo>
                  <a:lnTo>
                    <a:pt x="803" y="49"/>
                  </a:lnTo>
                  <a:lnTo>
                    <a:pt x="803" y="37"/>
                  </a:lnTo>
                  <a:lnTo>
                    <a:pt x="803" y="27"/>
                  </a:lnTo>
                  <a:lnTo>
                    <a:pt x="803" y="15"/>
                  </a:lnTo>
                  <a:lnTo>
                    <a:pt x="803" y="12"/>
                  </a:lnTo>
                  <a:lnTo>
                    <a:pt x="802" y="10"/>
                  </a:lnTo>
                  <a:lnTo>
                    <a:pt x="801" y="6"/>
                  </a:lnTo>
                  <a:lnTo>
                    <a:pt x="799" y="4"/>
                  </a:lnTo>
                  <a:lnTo>
                    <a:pt x="797" y="2"/>
                  </a:lnTo>
                  <a:lnTo>
                    <a:pt x="795" y="1"/>
                  </a:lnTo>
                  <a:lnTo>
                    <a:pt x="792" y="0"/>
                  </a:lnTo>
                  <a:lnTo>
                    <a:pt x="789" y="0"/>
                  </a:lnTo>
                  <a:lnTo>
                    <a:pt x="111" y="0"/>
                  </a:lnTo>
                  <a:lnTo>
                    <a:pt x="107" y="0"/>
                  </a:lnTo>
                  <a:lnTo>
                    <a:pt x="104" y="1"/>
                  </a:lnTo>
                  <a:lnTo>
                    <a:pt x="102" y="2"/>
                  </a:lnTo>
                  <a:lnTo>
                    <a:pt x="100" y="4"/>
                  </a:lnTo>
                  <a:lnTo>
                    <a:pt x="98" y="6"/>
                  </a:lnTo>
                  <a:lnTo>
                    <a:pt x="97" y="10"/>
                  </a:lnTo>
                  <a:lnTo>
                    <a:pt x="96" y="12"/>
                  </a:lnTo>
                  <a:lnTo>
                    <a:pt x="96" y="15"/>
                  </a:lnTo>
                  <a:lnTo>
                    <a:pt x="96" y="27"/>
                  </a:lnTo>
                  <a:lnTo>
                    <a:pt x="96" y="37"/>
                  </a:lnTo>
                  <a:lnTo>
                    <a:pt x="96" y="49"/>
                  </a:lnTo>
                  <a:lnTo>
                    <a:pt x="96" y="60"/>
                  </a:lnTo>
                  <a:lnTo>
                    <a:pt x="15" y="60"/>
                  </a:lnTo>
                  <a:lnTo>
                    <a:pt x="12" y="60"/>
                  </a:lnTo>
                  <a:lnTo>
                    <a:pt x="10" y="61"/>
                  </a:lnTo>
                  <a:lnTo>
                    <a:pt x="7" y="62"/>
                  </a:lnTo>
                  <a:lnTo>
                    <a:pt x="5" y="64"/>
                  </a:lnTo>
                  <a:lnTo>
                    <a:pt x="4" y="66"/>
                  </a:lnTo>
                  <a:lnTo>
                    <a:pt x="1" y="70"/>
                  </a:lnTo>
                  <a:lnTo>
                    <a:pt x="1" y="72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0" y="90"/>
                  </a:lnTo>
                  <a:lnTo>
                    <a:pt x="0" y="117"/>
                  </a:lnTo>
                  <a:lnTo>
                    <a:pt x="0" y="149"/>
                  </a:lnTo>
                  <a:lnTo>
                    <a:pt x="1" y="166"/>
                  </a:lnTo>
                  <a:lnTo>
                    <a:pt x="3" y="184"/>
                  </a:lnTo>
                  <a:lnTo>
                    <a:pt x="5" y="202"/>
                  </a:lnTo>
                  <a:lnTo>
                    <a:pt x="8" y="220"/>
                  </a:lnTo>
                  <a:lnTo>
                    <a:pt x="11" y="240"/>
                  </a:lnTo>
                  <a:lnTo>
                    <a:pt x="15" y="258"/>
                  </a:lnTo>
                  <a:lnTo>
                    <a:pt x="21" y="277"/>
                  </a:lnTo>
                  <a:lnTo>
                    <a:pt x="28" y="294"/>
                  </a:lnTo>
                  <a:lnTo>
                    <a:pt x="36" y="311"/>
                  </a:lnTo>
                  <a:lnTo>
                    <a:pt x="45" y="328"/>
                  </a:lnTo>
                  <a:lnTo>
                    <a:pt x="56" y="343"/>
                  </a:lnTo>
                  <a:lnTo>
                    <a:pt x="68" y="357"/>
                  </a:lnTo>
                  <a:lnTo>
                    <a:pt x="80" y="368"/>
                  </a:lnTo>
                  <a:lnTo>
                    <a:pt x="91" y="376"/>
                  </a:lnTo>
                  <a:lnTo>
                    <a:pt x="104" y="384"/>
                  </a:lnTo>
                  <a:lnTo>
                    <a:pt x="118" y="390"/>
                  </a:lnTo>
                  <a:lnTo>
                    <a:pt x="132" y="396"/>
                  </a:lnTo>
                  <a:lnTo>
                    <a:pt x="147" y="400"/>
                  </a:lnTo>
                  <a:lnTo>
                    <a:pt x="163" y="402"/>
                  </a:lnTo>
                  <a:lnTo>
                    <a:pt x="179" y="403"/>
                  </a:lnTo>
                  <a:lnTo>
                    <a:pt x="195" y="425"/>
                  </a:lnTo>
                  <a:lnTo>
                    <a:pt x="211" y="443"/>
                  </a:lnTo>
                  <a:lnTo>
                    <a:pt x="227" y="459"/>
                  </a:lnTo>
                  <a:lnTo>
                    <a:pt x="243" y="473"/>
                  </a:lnTo>
                  <a:lnTo>
                    <a:pt x="260" y="486"/>
                  </a:lnTo>
                  <a:lnTo>
                    <a:pt x="276" y="497"/>
                  </a:lnTo>
                  <a:lnTo>
                    <a:pt x="293" y="507"/>
                  </a:lnTo>
                  <a:lnTo>
                    <a:pt x="308" y="517"/>
                  </a:lnTo>
                  <a:lnTo>
                    <a:pt x="328" y="528"/>
                  </a:lnTo>
                  <a:lnTo>
                    <a:pt x="345" y="539"/>
                  </a:lnTo>
                  <a:lnTo>
                    <a:pt x="352" y="545"/>
                  </a:lnTo>
                  <a:lnTo>
                    <a:pt x="359" y="551"/>
                  </a:lnTo>
                  <a:lnTo>
                    <a:pt x="366" y="557"/>
                  </a:lnTo>
                  <a:lnTo>
                    <a:pt x="371" y="564"/>
                  </a:lnTo>
                  <a:lnTo>
                    <a:pt x="377" y="570"/>
                  </a:lnTo>
                  <a:lnTo>
                    <a:pt x="382" y="578"/>
                  </a:lnTo>
                  <a:lnTo>
                    <a:pt x="385" y="585"/>
                  </a:lnTo>
                  <a:lnTo>
                    <a:pt x="390" y="594"/>
                  </a:lnTo>
                  <a:lnTo>
                    <a:pt x="392" y="603"/>
                  </a:lnTo>
                  <a:lnTo>
                    <a:pt x="394" y="614"/>
                  </a:lnTo>
                  <a:lnTo>
                    <a:pt x="395" y="625"/>
                  </a:lnTo>
                  <a:lnTo>
                    <a:pt x="395" y="636"/>
                  </a:lnTo>
                  <a:lnTo>
                    <a:pt x="395" y="660"/>
                  </a:lnTo>
                  <a:lnTo>
                    <a:pt x="393" y="681"/>
                  </a:lnTo>
                  <a:lnTo>
                    <a:pt x="390" y="699"/>
                  </a:lnTo>
                  <a:lnTo>
                    <a:pt x="385" y="717"/>
                  </a:lnTo>
                  <a:lnTo>
                    <a:pt x="380" y="730"/>
                  </a:lnTo>
                  <a:lnTo>
                    <a:pt x="374" y="743"/>
                  </a:lnTo>
                  <a:lnTo>
                    <a:pt x="366" y="754"/>
                  </a:lnTo>
                  <a:lnTo>
                    <a:pt x="358" y="764"/>
                  </a:lnTo>
                  <a:lnTo>
                    <a:pt x="348" y="771"/>
                  </a:lnTo>
                  <a:lnTo>
                    <a:pt x="338" y="778"/>
                  </a:lnTo>
                  <a:lnTo>
                    <a:pt x="327" y="783"/>
                  </a:lnTo>
                  <a:lnTo>
                    <a:pt x="314" y="786"/>
                  </a:lnTo>
                  <a:lnTo>
                    <a:pt x="301" y="789"/>
                  </a:lnTo>
                  <a:lnTo>
                    <a:pt x="287" y="791"/>
                  </a:lnTo>
                  <a:lnTo>
                    <a:pt x="271" y="793"/>
                  </a:lnTo>
                  <a:lnTo>
                    <a:pt x="255" y="793"/>
                  </a:lnTo>
                  <a:lnTo>
                    <a:pt x="252" y="793"/>
                  </a:lnTo>
                  <a:lnTo>
                    <a:pt x="250" y="794"/>
                  </a:lnTo>
                  <a:lnTo>
                    <a:pt x="246" y="795"/>
                  </a:lnTo>
                  <a:lnTo>
                    <a:pt x="244" y="797"/>
                  </a:lnTo>
                  <a:lnTo>
                    <a:pt x="242" y="799"/>
                  </a:lnTo>
                  <a:lnTo>
                    <a:pt x="241" y="802"/>
                  </a:lnTo>
                  <a:lnTo>
                    <a:pt x="240" y="804"/>
                  </a:lnTo>
                  <a:lnTo>
                    <a:pt x="240" y="807"/>
                  </a:lnTo>
                  <a:lnTo>
                    <a:pt x="240" y="882"/>
                  </a:lnTo>
                  <a:lnTo>
                    <a:pt x="240" y="886"/>
                  </a:lnTo>
                  <a:lnTo>
                    <a:pt x="241" y="888"/>
                  </a:lnTo>
                  <a:lnTo>
                    <a:pt x="242" y="891"/>
                  </a:lnTo>
                  <a:lnTo>
                    <a:pt x="244" y="893"/>
                  </a:lnTo>
                  <a:lnTo>
                    <a:pt x="246" y="894"/>
                  </a:lnTo>
                  <a:lnTo>
                    <a:pt x="250" y="896"/>
                  </a:lnTo>
                  <a:lnTo>
                    <a:pt x="252" y="897"/>
                  </a:lnTo>
                  <a:lnTo>
                    <a:pt x="255" y="897"/>
                  </a:lnTo>
                  <a:lnTo>
                    <a:pt x="643" y="897"/>
                  </a:lnTo>
                  <a:lnTo>
                    <a:pt x="646" y="897"/>
                  </a:lnTo>
                  <a:lnTo>
                    <a:pt x="649" y="896"/>
                  </a:lnTo>
                  <a:lnTo>
                    <a:pt x="652" y="894"/>
                  </a:lnTo>
                  <a:lnTo>
                    <a:pt x="654" y="893"/>
                  </a:lnTo>
                  <a:lnTo>
                    <a:pt x="656" y="891"/>
                  </a:lnTo>
                  <a:lnTo>
                    <a:pt x="657" y="888"/>
                  </a:lnTo>
                  <a:lnTo>
                    <a:pt x="658" y="886"/>
                  </a:lnTo>
                  <a:lnTo>
                    <a:pt x="658" y="882"/>
                  </a:lnTo>
                  <a:lnTo>
                    <a:pt x="658" y="807"/>
                  </a:lnTo>
                  <a:lnTo>
                    <a:pt x="658" y="804"/>
                  </a:lnTo>
                  <a:lnTo>
                    <a:pt x="657" y="802"/>
                  </a:lnTo>
                  <a:lnTo>
                    <a:pt x="656" y="799"/>
                  </a:lnTo>
                  <a:lnTo>
                    <a:pt x="654" y="797"/>
                  </a:lnTo>
                  <a:lnTo>
                    <a:pt x="652" y="795"/>
                  </a:lnTo>
                  <a:lnTo>
                    <a:pt x="649" y="794"/>
                  </a:lnTo>
                  <a:lnTo>
                    <a:pt x="646" y="793"/>
                  </a:lnTo>
                  <a:lnTo>
                    <a:pt x="643" y="793"/>
                  </a:lnTo>
                  <a:lnTo>
                    <a:pt x="626" y="791"/>
                  </a:lnTo>
                  <a:lnTo>
                    <a:pt x="610" y="790"/>
                  </a:lnTo>
                  <a:lnTo>
                    <a:pt x="594" y="787"/>
                  </a:lnTo>
                  <a:lnTo>
                    <a:pt x="580" y="783"/>
                  </a:lnTo>
                  <a:lnTo>
                    <a:pt x="567" y="778"/>
                  </a:lnTo>
                  <a:lnTo>
                    <a:pt x="555" y="771"/>
                  </a:lnTo>
                  <a:lnTo>
                    <a:pt x="545" y="764"/>
                  </a:lnTo>
                  <a:lnTo>
                    <a:pt x="535" y="755"/>
                  </a:lnTo>
                  <a:lnTo>
                    <a:pt x="528" y="744"/>
                  </a:lnTo>
                  <a:lnTo>
                    <a:pt x="520" y="733"/>
                  </a:lnTo>
                  <a:lnTo>
                    <a:pt x="515" y="720"/>
                  </a:lnTo>
                  <a:lnTo>
                    <a:pt x="509" y="706"/>
                  </a:lnTo>
                  <a:lnTo>
                    <a:pt x="505" y="691"/>
                  </a:lnTo>
                  <a:lnTo>
                    <a:pt x="503" y="674"/>
                  </a:lnTo>
                  <a:lnTo>
                    <a:pt x="501" y="657"/>
                  </a:lnTo>
                  <a:lnTo>
                    <a:pt x="501" y="637"/>
                  </a:lnTo>
                  <a:lnTo>
                    <a:pt x="501" y="625"/>
                  </a:lnTo>
                  <a:lnTo>
                    <a:pt x="502" y="614"/>
                  </a:lnTo>
                  <a:lnTo>
                    <a:pt x="504" y="603"/>
                  </a:lnTo>
                  <a:lnTo>
                    <a:pt x="507" y="594"/>
                  </a:lnTo>
                  <a:lnTo>
                    <a:pt x="510" y="585"/>
                  </a:lnTo>
                  <a:lnTo>
                    <a:pt x="515" y="578"/>
                  </a:lnTo>
                  <a:lnTo>
                    <a:pt x="519" y="570"/>
                  </a:lnTo>
                  <a:lnTo>
                    <a:pt x="524" y="563"/>
                  </a:lnTo>
                  <a:lnTo>
                    <a:pt x="531" y="556"/>
                  </a:lnTo>
                  <a:lnTo>
                    <a:pt x="537" y="550"/>
                  </a:lnTo>
                  <a:lnTo>
                    <a:pt x="545" y="544"/>
                  </a:lnTo>
                  <a:lnTo>
                    <a:pt x="552" y="539"/>
                  </a:lnTo>
                  <a:lnTo>
                    <a:pt x="569" y="527"/>
                  </a:lnTo>
                  <a:lnTo>
                    <a:pt x="589" y="516"/>
                  </a:lnTo>
                  <a:lnTo>
                    <a:pt x="605" y="506"/>
                  </a:lnTo>
                  <a:lnTo>
                    <a:pt x="621" y="496"/>
                  </a:lnTo>
                  <a:lnTo>
                    <a:pt x="637" y="484"/>
                  </a:lnTo>
                  <a:lnTo>
                    <a:pt x="654" y="473"/>
                  </a:lnTo>
                  <a:lnTo>
                    <a:pt x="670" y="459"/>
                  </a:lnTo>
                  <a:lnTo>
                    <a:pt x="687" y="443"/>
                  </a:lnTo>
                  <a:lnTo>
                    <a:pt x="703" y="425"/>
                  </a:lnTo>
                  <a:lnTo>
                    <a:pt x="718" y="403"/>
                  </a:lnTo>
                  <a:lnTo>
                    <a:pt x="734" y="402"/>
                  </a:lnTo>
                  <a:lnTo>
                    <a:pt x="750" y="400"/>
                  </a:lnTo>
                  <a:lnTo>
                    <a:pt x="764" y="396"/>
                  </a:lnTo>
                  <a:lnTo>
                    <a:pt x="778" y="390"/>
                  </a:lnTo>
                  <a:lnTo>
                    <a:pt x="792" y="384"/>
                  </a:lnTo>
                  <a:lnTo>
                    <a:pt x="805" y="376"/>
                  </a:lnTo>
                  <a:lnTo>
                    <a:pt x="816" y="368"/>
                  </a:lnTo>
                  <a:lnTo>
                    <a:pt x="827" y="357"/>
                  </a:lnTo>
                  <a:lnTo>
                    <a:pt x="833" y="350"/>
                  </a:lnTo>
                  <a:lnTo>
                    <a:pt x="840" y="342"/>
                  </a:lnTo>
                  <a:lnTo>
                    <a:pt x="846" y="335"/>
                  </a:lnTo>
                  <a:lnTo>
                    <a:pt x="852" y="326"/>
                  </a:lnTo>
                  <a:lnTo>
                    <a:pt x="861" y="309"/>
                  </a:lnTo>
                  <a:lnTo>
                    <a:pt x="869" y="291"/>
                  </a:lnTo>
                  <a:lnTo>
                    <a:pt x="876" y="272"/>
                  </a:lnTo>
                  <a:lnTo>
                    <a:pt x="882" y="252"/>
                  </a:lnTo>
                  <a:lnTo>
                    <a:pt x="887" y="233"/>
                  </a:lnTo>
                  <a:lnTo>
                    <a:pt x="890" y="214"/>
                  </a:lnTo>
                  <a:lnTo>
                    <a:pt x="893" y="195"/>
                  </a:lnTo>
                  <a:lnTo>
                    <a:pt x="895" y="175"/>
                  </a:lnTo>
                  <a:lnTo>
                    <a:pt x="897" y="157"/>
                  </a:lnTo>
                  <a:lnTo>
                    <a:pt x="898" y="140"/>
                  </a:lnTo>
                  <a:lnTo>
                    <a:pt x="898" y="110"/>
                  </a:lnTo>
                  <a:lnTo>
                    <a:pt x="8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0576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arallelogram 16">
            <a:extLst>
              <a:ext uri="{FF2B5EF4-FFF2-40B4-BE49-F238E27FC236}">
                <a16:creationId xmlns:a16="http://schemas.microsoft.com/office/drawing/2014/main" xmlns="" id="{15BF8D3B-4C4C-479D-8590-26A8950B9F16}"/>
              </a:ext>
            </a:extLst>
          </p:cNvPr>
          <p:cNvSpPr/>
          <p:nvPr/>
        </p:nvSpPr>
        <p:spPr>
          <a:xfrm>
            <a:off x="8921623" y="4626433"/>
            <a:ext cx="1592758" cy="1555292"/>
          </a:xfrm>
          <a:prstGeom prst="parallelogram">
            <a:avLst>
              <a:gd name="adj" fmla="val 32821"/>
            </a:avLst>
          </a:prstGeom>
          <a:solidFill>
            <a:srgbClr val="03478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1828800" rIns="274320" bIns="0" rtlCol="0" anchor="t" anchorCtr="0"/>
          <a:lstStyle/>
          <a:p>
            <a:pPr>
              <a:spcBef>
                <a:spcPts val="2400"/>
              </a:spcBef>
            </a:pPr>
            <a:endParaRPr lang="en-ID" sz="1600" b="1">
              <a:solidFill>
                <a:srgbClr val="FFFFFF"/>
              </a:solidFill>
              <a:latin typeface="Segoe UI" panose="020B0502040204020203" pitchFamily="34" charset="0"/>
              <a:ea typeface="Open Sans" charset="0"/>
              <a:cs typeface="Segoe UI" panose="020B0502040204020203" pitchFamily="34" charset="0"/>
            </a:endParaRPr>
          </a:p>
        </p:txBody>
      </p:sp>
      <p:pic>
        <p:nvPicPr>
          <p:cNvPr id="49" name="Picture 48" descr="A person sitting on a couch&#10;&#10;Description automatically generated with medium confidence">
            <a:extLst>
              <a:ext uri="{FF2B5EF4-FFF2-40B4-BE49-F238E27FC236}">
                <a16:creationId xmlns:a16="http://schemas.microsoft.com/office/drawing/2014/main" xmlns="" id="{F3D9264C-FDCC-4E03-96E6-9E1CD9E8F4D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525" t="29849" r="31" b="12596"/>
          <a:stretch/>
        </p:blipFill>
        <p:spPr>
          <a:xfrm>
            <a:off x="4472528" y="0"/>
            <a:ext cx="7109872" cy="6858000"/>
          </a:xfrm>
          <a:custGeom>
            <a:avLst/>
            <a:gdLst>
              <a:gd name="connsiteX0" fmla="*/ 2250864 w 7109872"/>
              <a:gd name="connsiteY0" fmla="*/ 0 h 6858000"/>
              <a:gd name="connsiteX1" fmla="*/ 7109872 w 7109872"/>
              <a:gd name="connsiteY1" fmla="*/ 0 h 6858000"/>
              <a:gd name="connsiteX2" fmla="*/ 4859008 w 7109872"/>
              <a:gd name="connsiteY2" fmla="*/ 6858000 h 6858000"/>
              <a:gd name="connsiteX3" fmla="*/ 0 w 71098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09872" h="6858000">
                <a:moveTo>
                  <a:pt x="2250864" y="0"/>
                </a:moveTo>
                <a:lnTo>
                  <a:pt x="7109872" y="0"/>
                </a:lnTo>
                <a:lnTo>
                  <a:pt x="485900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CD8B1504-78F2-42FB-8EC3-3CD29AA2E7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8BEBFD21-0730-494A-B9A8-7A1E682354E2}" type="slidenum">
              <a:rPr lang="en-ID" smtClean="0"/>
              <a:pPr algn="r"/>
              <a:t>8</a:t>
            </a:fld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xmlns="" id="{CE1B5B0D-1796-4E60-8BAF-9226BEFD4D14}"/>
              </a:ext>
            </a:extLst>
          </p:cNvPr>
          <p:cNvSpPr/>
          <p:nvPr/>
        </p:nvSpPr>
        <p:spPr>
          <a:xfrm>
            <a:off x="5869540" y="465139"/>
            <a:ext cx="981075" cy="981075"/>
          </a:xfrm>
          <a:prstGeom prst="ellipse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324000" rIns="274320" bIns="365760" rtlCol="0" anchor="b" anchorCtr="0"/>
          <a:lstStyle/>
          <a:p>
            <a:pPr>
              <a:spcBef>
                <a:spcPts val="2400"/>
              </a:spcBef>
            </a:pPr>
            <a:endParaRPr lang="en-ID" sz="1600" b="1" dirty="0">
              <a:solidFill>
                <a:schemeClr val="bg1"/>
              </a:solidFill>
              <a:latin typeface="Segoe UI" panose="020B0502040204020203" pitchFamily="34" charset="0"/>
              <a:ea typeface="Open Sans" charset="0"/>
              <a:cs typeface="Segoe UI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3983D764-6EBF-4C3C-94AD-7BEE3E7A24F2}"/>
              </a:ext>
            </a:extLst>
          </p:cNvPr>
          <p:cNvSpPr txBox="1"/>
          <p:nvPr/>
        </p:nvSpPr>
        <p:spPr>
          <a:xfrm>
            <a:off x="678826" y="678677"/>
            <a:ext cx="4879178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>
              <a:spcBef>
                <a:spcPts val="2400"/>
              </a:spcBef>
            </a:pPr>
            <a:r>
              <a:rPr lang="en-US" sz="1600" b="1" dirty="0"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Lorem Ipsum is simply dummy text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5FC09D9E-E3B1-4F16-9CD8-6FD210A9F625}"/>
              </a:ext>
            </a:extLst>
          </p:cNvPr>
          <p:cNvSpPr txBox="1"/>
          <p:nvPr/>
        </p:nvSpPr>
        <p:spPr>
          <a:xfrm>
            <a:off x="3003987" y="1032809"/>
            <a:ext cx="2554016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18:00 PM – 22:00 PM</a:t>
            </a:r>
            <a:endParaRPr lang="en-ID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34A49BB2-2AC7-4C05-924B-F02AFAE10EE7}"/>
              </a:ext>
            </a:extLst>
          </p:cNvPr>
          <p:cNvSpPr txBox="1"/>
          <p:nvPr/>
        </p:nvSpPr>
        <p:spPr>
          <a:xfrm>
            <a:off x="6145610" y="771010"/>
            <a:ext cx="428935" cy="369332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ts val="2400"/>
              </a:spcBef>
            </a:pPr>
            <a:r>
              <a:rPr 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01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xmlns="" id="{C560F6AA-71BB-418A-BBFC-D245937ED940}"/>
              </a:ext>
            </a:extLst>
          </p:cNvPr>
          <p:cNvSpPr/>
          <p:nvPr/>
        </p:nvSpPr>
        <p:spPr>
          <a:xfrm>
            <a:off x="5377778" y="1966914"/>
            <a:ext cx="981075" cy="981075"/>
          </a:xfrm>
          <a:prstGeom prst="ellipse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324000" rIns="274320" bIns="365760" rtlCol="0" anchor="b" anchorCtr="0"/>
          <a:lstStyle/>
          <a:p>
            <a:pPr>
              <a:spcBef>
                <a:spcPts val="2400"/>
              </a:spcBef>
            </a:pPr>
            <a:endParaRPr lang="en-ID" sz="1600" b="1">
              <a:solidFill>
                <a:schemeClr val="bg1"/>
              </a:solidFill>
              <a:latin typeface="Segoe UI" panose="020B0502040204020203" pitchFamily="34" charset="0"/>
              <a:ea typeface="Open Sans" charset="0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0C8534B1-525F-46EC-9CDE-9183EEB7767D}"/>
              </a:ext>
            </a:extLst>
          </p:cNvPr>
          <p:cNvSpPr txBox="1"/>
          <p:nvPr/>
        </p:nvSpPr>
        <p:spPr>
          <a:xfrm>
            <a:off x="678825" y="2180452"/>
            <a:ext cx="4387416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>
              <a:spcBef>
                <a:spcPts val="2400"/>
              </a:spcBef>
            </a:pPr>
            <a:r>
              <a:rPr lang="en-US" sz="1600" b="1" dirty="0"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Lorem Ipsum is simply dummy text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11EF74D-DE2B-4FE8-BB21-9DDB6D3029E8}"/>
              </a:ext>
            </a:extLst>
          </p:cNvPr>
          <p:cNvSpPr txBox="1"/>
          <p:nvPr/>
        </p:nvSpPr>
        <p:spPr>
          <a:xfrm>
            <a:off x="2512225" y="2534584"/>
            <a:ext cx="2554016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18:00 PM – 22:00 PM</a:t>
            </a:r>
            <a:endParaRPr lang="en-ID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DD582894-06D8-4FBE-B589-1960D1D25954}"/>
              </a:ext>
            </a:extLst>
          </p:cNvPr>
          <p:cNvSpPr txBox="1"/>
          <p:nvPr/>
        </p:nvSpPr>
        <p:spPr>
          <a:xfrm>
            <a:off x="5653848" y="2272785"/>
            <a:ext cx="428935" cy="369332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ts val="2400"/>
              </a:spcBef>
            </a:pPr>
            <a:r>
              <a:rPr 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02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11635931-9C8C-4E8C-A936-10DB8F4171D2}"/>
              </a:ext>
            </a:extLst>
          </p:cNvPr>
          <p:cNvSpPr/>
          <p:nvPr/>
        </p:nvSpPr>
        <p:spPr>
          <a:xfrm>
            <a:off x="4877715" y="3468689"/>
            <a:ext cx="981075" cy="981075"/>
          </a:xfrm>
          <a:prstGeom prst="ellipse">
            <a:avLst/>
          </a:prstGeom>
          <a:solidFill>
            <a:srgbClr val="0466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EF02E4CA-B642-4DEB-A96F-87B3E23D3F7B}"/>
              </a:ext>
            </a:extLst>
          </p:cNvPr>
          <p:cNvSpPr txBox="1"/>
          <p:nvPr/>
        </p:nvSpPr>
        <p:spPr>
          <a:xfrm>
            <a:off x="678825" y="3682227"/>
            <a:ext cx="3887353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>
              <a:spcBef>
                <a:spcPts val="2400"/>
              </a:spcBef>
            </a:pPr>
            <a:r>
              <a:rPr lang="en-US" sz="1600" b="1" dirty="0"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Lorem Ipsum is simply dummy text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0037DE4D-1EB0-4CBD-A5CF-3D094C356C7A}"/>
              </a:ext>
            </a:extLst>
          </p:cNvPr>
          <p:cNvSpPr txBox="1"/>
          <p:nvPr/>
        </p:nvSpPr>
        <p:spPr>
          <a:xfrm>
            <a:off x="2012162" y="4036359"/>
            <a:ext cx="2554016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18:00 PM – 22:00 PM</a:t>
            </a:r>
            <a:endParaRPr lang="en-ID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D3665833-055B-4885-8AEB-3415D4F7C4F7}"/>
              </a:ext>
            </a:extLst>
          </p:cNvPr>
          <p:cNvSpPr txBox="1"/>
          <p:nvPr/>
        </p:nvSpPr>
        <p:spPr>
          <a:xfrm>
            <a:off x="5153785" y="3774560"/>
            <a:ext cx="428935" cy="369332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ts val="2400"/>
              </a:spcBef>
            </a:pPr>
            <a:r>
              <a:rPr 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03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xmlns="" id="{B9C4299A-4DC0-4F28-B487-03BE5E441024}"/>
              </a:ext>
            </a:extLst>
          </p:cNvPr>
          <p:cNvSpPr/>
          <p:nvPr/>
        </p:nvSpPr>
        <p:spPr>
          <a:xfrm>
            <a:off x="4387177" y="4970464"/>
            <a:ext cx="981075" cy="981075"/>
          </a:xfrm>
          <a:prstGeom prst="ellipse">
            <a:avLst/>
          </a:prstGeom>
          <a:solidFill>
            <a:srgbClr val="979D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324000" rIns="274320" bIns="365760" rtlCol="0" anchor="b" anchorCtr="0"/>
          <a:lstStyle/>
          <a:p>
            <a:pPr>
              <a:spcBef>
                <a:spcPts val="2400"/>
              </a:spcBef>
            </a:pPr>
            <a:endParaRPr lang="en-ID" sz="1600" b="1">
              <a:solidFill>
                <a:schemeClr val="bg1"/>
              </a:solidFill>
              <a:latin typeface="Segoe UI" panose="020B0502040204020203" pitchFamily="34" charset="0"/>
              <a:ea typeface="Open Sans" charset="0"/>
              <a:cs typeface="Segoe UI" panose="020B050204020402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D46304C1-2529-4A9D-BA3E-D747D97C35C9}"/>
              </a:ext>
            </a:extLst>
          </p:cNvPr>
          <p:cNvSpPr txBox="1"/>
          <p:nvPr/>
        </p:nvSpPr>
        <p:spPr>
          <a:xfrm>
            <a:off x="678825" y="5184002"/>
            <a:ext cx="3396815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>
              <a:spcBef>
                <a:spcPts val="2400"/>
              </a:spcBef>
            </a:pPr>
            <a:r>
              <a:rPr lang="en-US" sz="1600" b="1" dirty="0"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Lorem Ipsum is simply dummy text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F8A85982-F0A7-438D-967E-85E4F15E5ECB}"/>
              </a:ext>
            </a:extLst>
          </p:cNvPr>
          <p:cNvSpPr txBox="1"/>
          <p:nvPr/>
        </p:nvSpPr>
        <p:spPr>
          <a:xfrm>
            <a:off x="1521624" y="5538134"/>
            <a:ext cx="2554016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18:00 PM – 22:00 PM</a:t>
            </a:r>
            <a:endParaRPr lang="en-ID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9C33DE02-85E7-40E8-B59D-0E7015B68E59}"/>
              </a:ext>
            </a:extLst>
          </p:cNvPr>
          <p:cNvSpPr txBox="1"/>
          <p:nvPr/>
        </p:nvSpPr>
        <p:spPr>
          <a:xfrm>
            <a:off x="4663247" y="5276335"/>
            <a:ext cx="428935" cy="369332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/>
          <a:p>
            <a:pPr algn="ctr">
              <a:spcBef>
                <a:spcPts val="2400"/>
              </a:spcBef>
            </a:pPr>
            <a:r>
              <a:rPr 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Open Sans" charset="0"/>
                <a:cs typeface="Segoe UI" panose="020B0502040204020203" pitchFamily="34" charset="0"/>
              </a:rPr>
              <a:t>04</a:t>
            </a: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xmlns="" id="{3EEE2B25-CF5A-4689-AC2A-4DEB4FBAA281}"/>
              </a:ext>
            </a:extLst>
          </p:cNvPr>
          <p:cNvSpPr/>
          <p:nvPr/>
        </p:nvSpPr>
        <p:spPr>
          <a:xfrm>
            <a:off x="6623829" y="4188733"/>
            <a:ext cx="4034973" cy="1763486"/>
          </a:xfrm>
          <a:prstGeom prst="parallelogram">
            <a:avLst>
              <a:gd name="adj" fmla="val 32821"/>
            </a:avLst>
          </a:prstGeom>
          <a:solidFill>
            <a:srgbClr val="0466C8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1828800" rIns="274320" bIns="0" rtlCol="0" anchor="t" anchorCtr="0"/>
          <a:lstStyle/>
          <a:p>
            <a:pPr>
              <a:spcBef>
                <a:spcPts val="2400"/>
              </a:spcBef>
            </a:pPr>
            <a:endParaRPr lang="en-ID" sz="1600" b="1">
              <a:solidFill>
                <a:srgbClr val="FFFFFF"/>
              </a:solidFill>
              <a:latin typeface="Segoe UI" panose="020B0502040204020203" pitchFamily="34" charset="0"/>
              <a:ea typeface="Open Sans" charset="0"/>
              <a:cs typeface="Segoe UI" panose="020B0502040204020203" pitchFamily="34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xmlns="" id="{65641491-A041-4714-8F2B-DE05CCFEE71B}"/>
              </a:ext>
            </a:extLst>
          </p:cNvPr>
          <p:cNvCxnSpPr/>
          <p:nvPr/>
        </p:nvCxnSpPr>
        <p:spPr>
          <a:xfrm flipH="1">
            <a:off x="678825" y="1714352"/>
            <a:ext cx="4597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xmlns="" id="{193ECA97-271B-4210-97D8-0A2243A96581}"/>
              </a:ext>
            </a:extLst>
          </p:cNvPr>
          <p:cNvCxnSpPr>
            <a:cxnSpLocks/>
          </p:cNvCxnSpPr>
          <p:nvPr/>
        </p:nvCxnSpPr>
        <p:spPr>
          <a:xfrm flipH="1">
            <a:off x="678825" y="3216128"/>
            <a:ext cx="40894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xmlns="" id="{23F859D4-E714-4A7B-B210-E3A53AA16256}"/>
              </a:ext>
            </a:extLst>
          </p:cNvPr>
          <p:cNvCxnSpPr>
            <a:cxnSpLocks/>
          </p:cNvCxnSpPr>
          <p:nvPr/>
        </p:nvCxnSpPr>
        <p:spPr>
          <a:xfrm flipH="1">
            <a:off x="678825" y="4717902"/>
            <a:ext cx="35687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B1F34B1D-22C4-4A14-B19F-39F4B2E28FF4}"/>
              </a:ext>
            </a:extLst>
          </p:cNvPr>
          <p:cNvGrpSpPr/>
          <p:nvPr/>
        </p:nvGrpSpPr>
        <p:grpSpPr>
          <a:xfrm>
            <a:off x="9304243" y="4775217"/>
            <a:ext cx="590518" cy="590518"/>
            <a:chOff x="5562600" y="3255963"/>
            <a:chExt cx="346075" cy="346075"/>
          </a:xfrm>
        </p:grpSpPr>
        <p:sp>
          <p:nvSpPr>
            <p:cNvPr id="58" name="Freeform 58">
              <a:extLst>
                <a:ext uri="{FF2B5EF4-FFF2-40B4-BE49-F238E27FC236}">
                  <a16:creationId xmlns:a16="http://schemas.microsoft.com/office/drawing/2014/main" xmlns="" id="{B6407CF9-1736-4887-AE0A-0FA886B26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0" y="3286125"/>
              <a:ext cx="346075" cy="315913"/>
            </a:xfrm>
            <a:custGeom>
              <a:avLst/>
              <a:gdLst>
                <a:gd name="T0" fmla="*/ 38 w 218"/>
                <a:gd name="T1" fmla="*/ 0 h 199"/>
                <a:gd name="T2" fmla="*/ 0 w 218"/>
                <a:gd name="T3" fmla="*/ 0 h 199"/>
                <a:gd name="T4" fmla="*/ 0 w 218"/>
                <a:gd name="T5" fmla="*/ 199 h 199"/>
                <a:gd name="T6" fmla="*/ 218 w 218"/>
                <a:gd name="T7" fmla="*/ 199 h 199"/>
                <a:gd name="T8" fmla="*/ 218 w 218"/>
                <a:gd name="T9" fmla="*/ 0 h 199"/>
                <a:gd name="T10" fmla="*/ 180 w 218"/>
                <a:gd name="T11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199">
                  <a:moveTo>
                    <a:pt x="38" y="0"/>
                  </a:moveTo>
                  <a:lnTo>
                    <a:pt x="0" y="0"/>
                  </a:lnTo>
                  <a:lnTo>
                    <a:pt x="0" y="199"/>
                  </a:lnTo>
                  <a:lnTo>
                    <a:pt x="218" y="199"/>
                  </a:lnTo>
                  <a:lnTo>
                    <a:pt x="218" y="0"/>
                  </a:lnTo>
                  <a:lnTo>
                    <a:pt x="180" y="0"/>
                  </a:lnTo>
                </a:path>
              </a:pathLst>
            </a:cu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xmlns="" id="{C7FB050D-8A1E-41B0-A4B3-27083D77ED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2925" y="3255963"/>
              <a:ext cx="44450" cy="60325"/>
            </a:xfrm>
            <a:prstGeom prst="rect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xmlns="" id="{9AD01AC2-5C86-43B5-AC5A-C95D0B765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3900" y="3255963"/>
              <a:ext cx="44450" cy="60325"/>
            </a:xfrm>
            <a:prstGeom prst="rect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Line 61">
              <a:extLst>
                <a:ext uri="{FF2B5EF4-FFF2-40B4-BE49-F238E27FC236}">
                  <a16:creationId xmlns:a16="http://schemas.microsoft.com/office/drawing/2014/main" xmlns="" id="{D935935F-5CB2-4E94-93E2-269A5F4F25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67375" y="3286125"/>
              <a:ext cx="136525" cy="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Line 62">
              <a:extLst>
                <a:ext uri="{FF2B5EF4-FFF2-40B4-BE49-F238E27FC236}">
                  <a16:creationId xmlns:a16="http://schemas.microsoft.com/office/drawing/2014/main" xmlns="" id="{1B8FA218-C45D-471C-887C-01188D4F7A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62600" y="3360738"/>
              <a:ext cx="346075" cy="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Line 63">
              <a:extLst>
                <a:ext uri="{FF2B5EF4-FFF2-40B4-BE49-F238E27FC236}">
                  <a16:creationId xmlns:a16="http://schemas.microsoft.com/office/drawing/2014/main" xmlns="" id="{B2D72211-AA86-4F70-84DE-239405645B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53088" y="3390900"/>
              <a:ext cx="0" cy="180975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4" name="Line 64">
              <a:extLst>
                <a:ext uri="{FF2B5EF4-FFF2-40B4-BE49-F238E27FC236}">
                  <a16:creationId xmlns:a16="http://schemas.microsoft.com/office/drawing/2014/main" xmlns="" id="{2CFD8065-5408-498A-B2BA-B0CD7DE4DB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27700" y="3390900"/>
              <a:ext cx="0" cy="180975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Line 65">
              <a:extLst>
                <a:ext uri="{FF2B5EF4-FFF2-40B4-BE49-F238E27FC236}">
                  <a16:creationId xmlns:a16="http://schemas.microsoft.com/office/drawing/2014/main" xmlns="" id="{8A67B110-F6F3-4D3C-9672-6E01EE760B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03900" y="3390900"/>
              <a:ext cx="0" cy="180975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Line 66">
              <a:extLst>
                <a:ext uri="{FF2B5EF4-FFF2-40B4-BE49-F238E27FC236}">
                  <a16:creationId xmlns:a16="http://schemas.microsoft.com/office/drawing/2014/main" xmlns="" id="{91CF5192-FB3D-46FA-81F7-A245463FB5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92763" y="3421063"/>
              <a:ext cx="285750" cy="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Line 67">
              <a:extLst>
                <a:ext uri="{FF2B5EF4-FFF2-40B4-BE49-F238E27FC236}">
                  <a16:creationId xmlns:a16="http://schemas.microsoft.com/office/drawing/2014/main" xmlns="" id="{0BCAF4B8-42A4-418F-B7B4-8BDB8B6D40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92763" y="3481388"/>
              <a:ext cx="285750" cy="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8" name="Line 68">
              <a:extLst>
                <a:ext uri="{FF2B5EF4-FFF2-40B4-BE49-F238E27FC236}">
                  <a16:creationId xmlns:a16="http://schemas.microsoft.com/office/drawing/2014/main" xmlns="" id="{4E201EFF-379D-4FA3-9C51-56CA5B5E12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92763" y="3541713"/>
              <a:ext cx="285750" cy="0"/>
            </a:xfrm>
            <a:prstGeom prst="line">
              <a:avLst/>
            </a:prstGeom>
            <a:noFill/>
            <a:ln w="1587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xmlns="" id="{F35F9AB7-4E36-468F-8695-8B19491A11DE}"/>
              </a:ext>
            </a:extLst>
          </p:cNvPr>
          <p:cNvGrpSpPr/>
          <p:nvPr/>
        </p:nvGrpSpPr>
        <p:grpSpPr>
          <a:xfrm>
            <a:off x="7122110" y="4507773"/>
            <a:ext cx="1966081" cy="1125406"/>
            <a:chOff x="7099412" y="4502458"/>
            <a:chExt cx="1966081" cy="112540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100217BC-548C-4739-A08C-4948A5BE9ACE}"/>
                </a:ext>
              </a:extLst>
            </p:cNvPr>
            <p:cNvSpPr txBox="1"/>
            <p:nvPr/>
          </p:nvSpPr>
          <p:spPr>
            <a:xfrm>
              <a:off x="7530608" y="4502458"/>
              <a:ext cx="1534885" cy="430887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US" sz="2800" b="1" dirty="0">
                  <a:solidFill>
                    <a:schemeClr val="bg1"/>
                  </a:solidFill>
                  <a:latin typeface="Segoe UI" panose="020B0502040204020203" pitchFamily="34" charset="0"/>
                  <a:ea typeface="Playfair Display" charset="0"/>
                  <a:cs typeface="Segoe UI" panose="020B0502040204020203" pitchFamily="34" charset="0"/>
                </a:rPr>
                <a:t>Weekly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34D3B609-9E3F-4FF6-855C-459703D97991}"/>
                </a:ext>
              </a:extLst>
            </p:cNvPr>
            <p:cNvSpPr txBox="1"/>
            <p:nvPr/>
          </p:nvSpPr>
          <p:spPr>
            <a:xfrm>
              <a:off x="7530608" y="4957439"/>
              <a:ext cx="1534885" cy="430887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r"/>
              <a:r>
                <a:rPr lang="en-US" sz="2800" b="1" dirty="0">
                  <a:solidFill>
                    <a:schemeClr val="bg1"/>
                  </a:solidFill>
                  <a:latin typeface="Segoe UI" panose="020B0502040204020203" pitchFamily="34" charset="0"/>
                  <a:ea typeface="Playfair Display" charset="0"/>
                  <a:cs typeface="Segoe UI" panose="020B0502040204020203" pitchFamily="34" charset="0"/>
                </a:rPr>
                <a:t>Schedule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xmlns="" id="{5C92DD87-7DEA-47BA-B145-FFBF9A0D4FCB}"/>
                </a:ext>
              </a:extLst>
            </p:cNvPr>
            <p:cNvSpPr txBox="1"/>
            <p:nvPr/>
          </p:nvSpPr>
          <p:spPr>
            <a:xfrm>
              <a:off x="7099412" y="5412420"/>
              <a:ext cx="1966081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Business Meeting Agenda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2344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 descr="A picture containing text, computer, person, indoor&#10;&#10;Description automatically generated">
            <a:extLst>
              <a:ext uri="{FF2B5EF4-FFF2-40B4-BE49-F238E27FC236}">
                <a16:creationId xmlns:a16="http://schemas.microsoft.com/office/drawing/2014/main" xmlns="" id="{F99A7E0C-925F-4D86-872A-0E92D78CAB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005" t="19407" r="1883" b="25192"/>
          <a:stretch/>
        </p:blipFill>
        <p:spPr>
          <a:xfrm>
            <a:off x="6096000" y="1"/>
            <a:ext cx="6096000" cy="2369047"/>
          </a:xfrm>
          <a:custGeom>
            <a:avLst/>
            <a:gdLst>
              <a:gd name="connsiteX0" fmla="*/ 777545 w 6096000"/>
              <a:gd name="connsiteY0" fmla="*/ 0 h 2369047"/>
              <a:gd name="connsiteX1" fmla="*/ 6096000 w 6096000"/>
              <a:gd name="connsiteY1" fmla="*/ 0 h 2369047"/>
              <a:gd name="connsiteX2" fmla="*/ 6096000 w 6096000"/>
              <a:gd name="connsiteY2" fmla="*/ 681719 h 2369047"/>
              <a:gd name="connsiteX3" fmla="*/ 6096000 w 6096000"/>
              <a:gd name="connsiteY3" fmla="*/ 2369047 h 2369047"/>
              <a:gd name="connsiteX4" fmla="*/ 0 w 6096000"/>
              <a:gd name="connsiteY4" fmla="*/ 2369047 h 236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2369047">
                <a:moveTo>
                  <a:pt x="777545" y="0"/>
                </a:moveTo>
                <a:lnTo>
                  <a:pt x="6096000" y="0"/>
                </a:lnTo>
                <a:lnTo>
                  <a:pt x="6096000" y="681719"/>
                </a:lnTo>
                <a:lnTo>
                  <a:pt x="6096000" y="2369047"/>
                </a:lnTo>
                <a:lnTo>
                  <a:pt x="0" y="2369047"/>
                </a:lnTo>
                <a:close/>
              </a:path>
            </a:pathLst>
          </a:custGeom>
        </p:spPr>
      </p:pic>
      <p:sp>
        <p:nvSpPr>
          <p:cNvPr id="51" name="Freeform: Shape 50">
            <a:extLst>
              <a:ext uri="{FF2B5EF4-FFF2-40B4-BE49-F238E27FC236}">
                <a16:creationId xmlns:a16="http://schemas.microsoft.com/office/drawing/2014/main" xmlns="" id="{F39B0E84-153C-4CE3-8A9F-6C4718CC4B8B}"/>
              </a:ext>
            </a:extLst>
          </p:cNvPr>
          <p:cNvSpPr/>
          <p:nvPr/>
        </p:nvSpPr>
        <p:spPr>
          <a:xfrm>
            <a:off x="0" y="2369048"/>
            <a:ext cx="12192000" cy="1561104"/>
          </a:xfrm>
          <a:custGeom>
            <a:avLst/>
            <a:gdLst>
              <a:gd name="connsiteX0" fmla="*/ 0 w 12192000"/>
              <a:gd name="connsiteY0" fmla="*/ 0 h 1561104"/>
              <a:gd name="connsiteX1" fmla="*/ 12192000 w 12192000"/>
              <a:gd name="connsiteY1" fmla="*/ 0 h 1561104"/>
              <a:gd name="connsiteX2" fmla="*/ 12192000 w 12192000"/>
              <a:gd name="connsiteY2" fmla="*/ 1006060 h 1561104"/>
              <a:gd name="connsiteX3" fmla="*/ 12009829 w 12192000"/>
              <a:gd name="connsiteY3" fmla="*/ 1561104 h 1561104"/>
              <a:gd name="connsiteX4" fmla="*/ 0 w 12192000"/>
              <a:gd name="connsiteY4" fmla="*/ 1561104 h 1561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1561104">
                <a:moveTo>
                  <a:pt x="0" y="0"/>
                </a:moveTo>
                <a:lnTo>
                  <a:pt x="12192000" y="0"/>
                </a:lnTo>
                <a:lnTo>
                  <a:pt x="12192000" y="1006060"/>
                </a:lnTo>
                <a:lnTo>
                  <a:pt x="12009829" y="1561104"/>
                </a:lnTo>
                <a:lnTo>
                  <a:pt x="0" y="1561104"/>
                </a:lnTo>
                <a:close/>
              </a:path>
            </a:pathLst>
          </a:custGeom>
          <a:solidFill>
            <a:srgbClr val="979DA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74320" tIns="1828800" rIns="274320" bIns="0" rtlCol="0" anchor="t" anchorCtr="0">
            <a:noAutofit/>
          </a:bodyPr>
          <a:lstStyle/>
          <a:p>
            <a:pPr>
              <a:spcBef>
                <a:spcPts val="2400"/>
              </a:spcBef>
            </a:pPr>
            <a:endParaRPr lang="en-ID" sz="1600" b="1">
              <a:solidFill>
                <a:srgbClr val="FFFFFF"/>
              </a:solidFill>
              <a:latin typeface="Segoe UI" panose="020B0502040204020203" pitchFamily="34" charset="0"/>
              <a:ea typeface="Open Sans" charset="0"/>
              <a:cs typeface="Segoe UI" panose="020B0502040204020203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CDAB3C7D-BD74-4C0E-8DF9-0C9997567F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8BEBFD21-0730-494A-B9A8-7A1E682354E2}" type="slidenum">
              <a:rPr lang="en-ID" smtClean="0"/>
              <a:pPr algn="r"/>
              <a:t>9</a:t>
            </a:fld>
            <a:endParaRPr lang="en-ID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xmlns="" id="{C29D0A21-AF24-476A-84E1-C96B461097B4}"/>
              </a:ext>
            </a:extLst>
          </p:cNvPr>
          <p:cNvSpPr/>
          <p:nvPr/>
        </p:nvSpPr>
        <p:spPr>
          <a:xfrm>
            <a:off x="609600" y="3149600"/>
            <a:ext cx="11582400" cy="2802619"/>
          </a:xfrm>
          <a:custGeom>
            <a:avLst/>
            <a:gdLst>
              <a:gd name="connsiteX0" fmla="*/ 919848 w 11582400"/>
              <a:gd name="connsiteY0" fmla="*/ 0 h 2802619"/>
              <a:gd name="connsiteX1" fmla="*/ 11582400 w 11582400"/>
              <a:gd name="connsiteY1" fmla="*/ 0 h 2802619"/>
              <a:gd name="connsiteX2" fmla="*/ 11582400 w 11582400"/>
              <a:gd name="connsiteY2" fmla="*/ 2802619 h 2802619"/>
              <a:gd name="connsiteX3" fmla="*/ 0 w 11582400"/>
              <a:gd name="connsiteY3" fmla="*/ 2802619 h 2802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82400" h="2802619">
                <a:moveTo>
                  <a:pt x="919848" y="0"/>
                </a:moveTo>
                <a:lnTo>
                  <a:pt x="11582400" y="0"/>
                </a:lnTo>
                <a:lnTo>
                  <a:pt x="11582400" y="2802619"/>
                </a:lnTo>
                <a:lnTo>
                  <a:pt x="0" y="2802619"/>
                </a:lnTo>
                <a:close/>
              </a:path>
            </a:pathLst>
          </a:custGeom>
          <a:solidFill>
            <a:srgbClr val="0466C8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74320" tIns="1828800" rIns="274320" bIns="0" rtlCol="0" anchor="t" anchorCtr="0">
            <a:noAutofit/>
          </a:bodyPr>
          <a:lstStyle/>
          <a:p>
            <a:pPr>
              <a:spcBef>
                <a:spcPts val="2400"/>
              </a:spcBef>
            </a:pPr>
            <a:endParaRPr lang="en-ID" sz="1600" b="1">
              <a:solidFill>
                <a:srgbClr val="FFFFFF"/>
              </a:solidFill>
              <a:latin typeface="Segoe UI" panose="020B0502040204020203" pitchFamily="34" charset="0"/>
              <a:ea typeface="Open Sans" charset="0"/>
              <a:cs typeface="Segoe UI" panose="020B050204020402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96406C8C-BC14-412F-9C5D-64541A8959C8}"/>
              </a:ext>
            </a:extLst>
          </p:cNvPr>
          <p:cNvSpPr txBox="1"/>
          <p:nvPr/>
        </p:nvSpPr>
        <p:spPr>
          <a:xfrm>
            <a:off x="646398" y="652006"/>
            <a:ext cx="4318266" cy="984233"/>
          </a:xfrm>
          <a:custGeom>
            <a:avLst/>
            <a:gdLst/>
            <a:ahLst/>
            <a:cxnLst/>
            <a:rect l="l" t="t" r="r" b="b"/>
            <a:pathLst>
              <a:path w="4318266" h="984233">
                <a:moveTo>
                  <a:pt x="4299867" y="777846"/>
                </a:moveTo>
                <a:lnTo>
                  <a:pt x="4243471" y="786045"/>
                </a:lnTo>
                <a:cubicBezTo>
                  <a:pt x="4222006" y="789112"/>
                  <a:pt x="4206940" y="794078"/>
                  <a:pt x="4198274" y="800944"/>
                </a:cubicBezTo>
                <a:cubicBezTo>
                  <a:pt x="4189608" y="807811"/>
                  <a:pt x="4185274" y="818977"/>
                  <a:pt x="4185274" y="834442"/>
                </a:cubicBezTo>
                <a:cubicBezTo>
                  <a:pt x="4185274" y="846575"/>
                  <a:pt x="4189308" y="856574"/>
                  <a:pt x="4197374" y="864441"/>
                </a:cubicBezTo>
                <a:cubicBezTo>
                  <a:pt x="4205441" y="872307"/>
                  <a:pt x="4216673" y="876240"/>
                  <a:pt x="4231072" y="876240"/>
                </a:cubicBezTo>
                <a:cubicBezTo>
                  <a:pt x="4250804" y="876240"/>
                  <a:pt x="4267204" y="868940"/>
                  <a:pt x="4280269" y="854341"/>
                </a:cubicBezTo>
                <a:cubicBezTo>
                  <a:pt x="4293335" y="839742"/>
                  <a:pt x="4299867" y="820910"/>
                  <a:pt x="4299867" y="797845"/>
                </a:cubicBezTo>
                <a:close/>
                <a:moveTo>
                  <a:pt x="19799" y="748448"/>
                </a:moveTo>
                <a:lnTo>
                  <a:pt x="19799" y="870040"/>
                </a:lnTo>
                <a:lnTo>
                  <a:pt x="72996" y="870040"/>
                </a:lnTo>
                <a:cubicBezTo>
                  <a:pt x="95528" y="870040"/>
                  <a:pt x="112760" y="864641"/>
                  <a:pt x="124693" y="853841"/>
                </a:cubicBezTo>
                <a:cubicBezTo>
                  <a:pt x="136625" y="843042"/>
                  <a:pt x="142591" y="827709"/>
                  <a:pt x="142591" y="807844"/>
                </a:cubicBezTo>
                <a:cubicBezTo>
                  <a:pt x="142591" y="768246"/>
                  <a:pt x="115726" y="748448"/>
                  <a:pt x="61996" y="748448"/>
                </a:cubicBezTo>
                <a:close/>
                <a:moveTo>
                  <a:pt x="4027470" y="695051"/>
                </a:moveTo>
                <a:cubicBezTo>
                  <a:pt x="4006005" y="695051"/>
                  <a:pt x="3988273" y="703284"/>
                  <a:pt x="3974274" y="719749"/>
                </a:cubicBezTo>
                <a:cubicBezTo>
                  <a:pt x="3960274" y="736215"/>
                  <a:pt x="3953276" y="758847"/>
                  <a:pt x="3953276" y="787645"/>
                </a:cubicBezTo>
                <a:cubicBezTo>
                  <a:pt x="3953276" y="815910"/>
                  <a:pt x="3959574" y="837742"/>
                  <a:pt x="3972174" y="853141"/>
                </a:cubicBezTo>
                <a:cubicBezTo>
                  <a:pt x="3984773" y="868540"/>
                  <a:pt x="4001005" y="876240"/>
                  <a:pt x="4020871" y="876240"/>
                </a:cubicBezTo>
                <a:cubicBezTo>
                  <a:pt x="4044203" y="876240"/>
                  <a:pt x="4062268" y="869007"/>
                  <a:pt x="4075067" y="854541"/>
                </a:cubicBezTo>
                <a:cubicBezTo>
                  <a:pt x="4087867" y="840075"/>
                  <a:pt x="4094267" y="822443"/>
                  <a:pt x="4094267" y="801644"/>
                </a:cubicBezTo>
                <a:lnTo>
                  <a:pt x="4094267" y="763447"/>
                </a:lnTo>
                <a:cubicBezTo>
                  <a:pt x="4094267" y="744381"/>
                  <a:pt x="4088233" y="728216"/>
                  <a:pt x="4076167" y="714950"/>
                </a:cubicBezTo>
                <a:cubicBezTo>
                  <a:pt x="4064102" y="701684"/>
                  <a:pt x="4047869" y="695051"/>
                  <a:pt x="4027470" y="695051"/>
                </a:cubicBezTo>
                <a:close/>
                <a:moveTo>
                  <a:pt x="3596446" y="695051"/>
                </a:moveTo>
                <a:cubicBezTo>
                  <a:pt x="3577247" y="695051"/>
                  <a:pt x="3561348" y="701484"/>
                  <a:pt x="3548749" y="714350"/>
                </a:cubicBezTo>
                <a:cubicBezTo>
                  <a:pt x="3536149" y="727216"/>
                  <a:pt x="3528383" y="745648"/>
                  <a:pt x="3525450" y="769646"/>
                </a:cubicBezTo>
                <a:lnTo>
                  <a:pt x="3657043" y="769646"/>
                </a:lnTo>
                <a:cubicBezTo>
                  <a:pt x="3656242" y="746048"/>
                  <a:pt x="3650576" y="727716"/>
                  <a:pt x="3640044" y="714650"/>
                </a:cubicBezTo>
                <a:cubicBezTo>
                  <a:pt x="3629510" y="701584"/>
                  <a:pt x="3614978" y="695051"/>
                  <a:pt x="3596446" y="695051"/>
                </a:cubicBezTo>
                <a:close/>
                <a:moveTo>
                  <a:pt x="3371046" y="695051"/>
                </a:moveTo>
                <a:cubicBezTo>
                  <a:pt x="3348514" y="695051"/>
                  <a:pt x="3330381" y="703517"/>
                  <a:pt x="3316649" y="720449"/>
                </a:cubicBezTo>
                <a:cubicBezTo>
                  <a:pt x="3302916" y="737382"/>
                  <a:pt x="3296050" y="759780"/>
                  <a:pt x="3296050" y="787645"/>
                </a:cubicBezTo>
                <a:cubicBezTo>
                  <a:pt x="3296050" y="815644"/>
                  <a:pt x="3302350" y="837409"/>
                  <a:pt x="3314949" y="852941"/>
                </a:cubicBezTo>
                <a:cubicBezTo>
                  <a:pt x="3327548" y="868474"/>
                  <a:pt x="3344180" y="876240"/>
                  <a:pt x="3364846" y="876240"/>
                </a:cubicBezTo>
                <a:cubicBezTo>
                  <a:pt x="3386845" y="876240"/>
                  <a:pt x="3404377" y="869107"/>
                  <a:pt x="3417443" y="854841"/>
                </a:cubicBezTo>
                <a:cubicBezTo>
                  <a:pt x="3430509" y="840575"/>
                  <a:pt x="3437041" y="823110"/>
                  <a:pt x="3437041" y="802444"/>
                </a:cubicBezTo>
                <a:lnTo>
                  <a:pt x="3437041" y="761847"/>
                </a:lnTo>
                <a:cubicBezTo>
                  <a:pt x="3437041" y="743715"/>
                  <a:pt x="3430942" y="728049"/>
                  <a:pt x="3418743" y="714850"/>
                </a:cubicBezTo>
                <a:cubicBezTo>
                  <a:pt x="3406543" y="701651"/>
                  <a:pt x="3390644" y="695051"/>
                  <a:pt x="3371046" y="695051"/>
                </a:cubicBezTo>
                <a:close/>
                <a:moveTo>
                  <a:pt x="2790021" y="695051"/>
                </a:moveTo>
                <a:cubicBezTo>
                  <a:pt x="2767489" y="695051"/>
                  <a:pt x="2749356" y="703517"/>
                  <a:pt x="2735624" y="720449"/>
                </a:cubicBezTo>
                <a:cubicBezTo>
                  <a:pt x="2721892" y="737382"/>
                  <a:pt x="2715025" y="759780"/>
                  <a:pt x="2715025" y="787645"/>
                </a:cubicBezTo>
                <a:cubicBezTo>
                  <a:pt x="2715025" y="815644"/>
                  <a:pt x="2721325" y="837409"/>
                  <a:pt x="2733924" y="852941"/>
                </a:cubicBezTo>
                <a:cubicBezTo>
                  <a:pt x="2746523" y="868474"/>
                  <a:pt x="2763156" y="876240"/>
                  <a:pt x="2783821" y="876240"/>
                </a:cubicBezTo>
                <a:cubicBezTo>
                  <a:pt x="2805820" y="876240"/>
                  <a:pt x="2823352" y="869107"/>
                  <a:pt x="2836418" y="854841"/>
                </a:cubicBezTo>
                <a:cubicBezTo>
                  <a:pt x="2849484" y="840575"/>
                  <a:pt x="2856016" y="823110"/>
                  <a:pt x="2856016" y="802444"/>
                </a:cubicBezTo>
                <a:lnTo>
                  <a:pt x="2856016" y="761847"/>
                </a:lnTo>
                <a:cubicBezTo>
                  <a:pt x="2856016" y="743715"/>
                  <a:pt x="2849917" y="728049"/>
                  <a:pt x="2837717" y="714850"/>
                </a:cubicBezTo>
                <a:cubicBezTo>
                  <a:pt x="2825518" y="701651"/>
                  <a:pt x="2809619" y="695051"/>
                  <a:pt x="2790021" y="695051"/>
                </a:cubicBezTo>
                <a:close/>
                <a:moveTo>
                  <a:pt x="2148645" y="695051"/>
                </a:moveTo>
                <a:cubicBezTo>
                  <a:pt x="2129447" y="695051"/>
                  <a:pt x="2113548" y="701484"/>
                  <a:pt x="2100949" y="714350"/>
                </a:cubicBezTo>
                <a:cubicBezTo>
                  <a:pt x="2088350" y="727216"/>
                  <a:pt x="2080583" y="745648"/>
                  <a:pt x="2077650" y="769646"/>
                </a:cubicBezTo>
                <a:lnTo>
                  <a:pt x="2209242" y="769646"/>
                </a:lnTo>
                <a:cubicBezTo>
                  <a:pt x="2208442" y="746048"/>
                  <a:pt x="2202776" y="727716"/>
                  <a:pt x="2192243" y="714650"/>
                </a:cubicBezTo>
                <a:cubicBezTo>
                  <a:pt x="2181710" y="701584"/>
                  <a:pt x="2167178" y="695051"/>
                  <a:pt x="2148645" y="695051"/>
                </a:cubicBezTo>
                <a:close/>
                <a:moveTo>
                  <a:pt x="1939096" y="695051"/>
                </a:moveTo>
                <a:cubicBezTo>
                  <a:pt x="1919897" y="695051"/>
                  <a:pt x="1903998" y="701484"/>
                  <a:pt x="1891398" y="714350"/>
                </a:cubicBezTo>
                <a:cubicBezTo>
                  <a:pt x="1878799" y="727216"/>
                  <a:pt x="1871033" y="745648"/>
                  <a:pt x="1868100" y="769646"/>
                </a:cubicBezTo>
                <a:lnTo>
                  <a:pt x="1999692" y="769646"/>
                </a:lnTo>
                <a:cubicBezTo>
                  <a:pt x="1998892" y="746048"/>
                  <a:pt x="1993226" y="727716"/>
                  <a:pt x="1982693" y="714650"/>
                </a:cubicBezTo>
                <a:cubicBezTo>
                  <a:pt x="1972160" y="701584"/>
                  <a:pt x="1957628" y="695051"/>
                  <a:pt x="1939096" y="695051"/>
                </a:cubicBezTo>
                <a:close/>
                <a:moveTo>
                  <a:pt x="977071" y="695051"/>
                </a:moveTo>
                <a:cubicBezTo>
                  <a:pt x="957872" y="695051"/>
                  <a:pt x="941973" y="701484"/>
                  <a:pt x="929374" y="714350"/>
                </a:cubicBezTo>
                <a:cubicBezTo>
                  <a:pt x="916774" y="727216"/>
                  <a:pt x="909008" y="745648"/>
                  <a:pt x="906075" y="769646"/>
                </a:cubicBezTo>
                <a:lnTo>
                  <a:pt x="1037667" y="769646"/>
                </a:lnTo>
                <a:cubicBezTo>
                  <a:pt x="1036867" y="746048"/>
                  <a:pt x="1031201" y="727716"/>
                  <a:pt x="1020668" y="714650"/>
                </a:cubicBezTo>
                <a:cubicBezTo>
                  <a:pt x="1010135" y="701584"/>
                  <a:pt x="995603" y="695051"/>
                  <a:pt x="977071" y="695051"/>
                </a:cubicBezTo>
                <a:close/>
                <a:moveTo>
                  <a:pt x="2405825" y="683252"/>
                </a:moveTo>
                <a:lnTo>
                  <a:pt x="2424224" y="683252"/>
                </a:lnTo>
                <a:lnTo>
                  <a:pt x="2424224" y="888039"/>
                </a:lnTo>
                <a:lnTo>
                  <a:pt x="2405825" y="888039"/>
                </a:lnTo>
                <a:close/>
                <a:moveTo>
                  <a:pt x="596075" y="683252"/>
                </a:moveTo>
                <a:lnTo>
                  <a:pt x="614474" y="683252"/>
                </a:lnTo>
                <a:lnTo>
                  <a:pt x="614474" y="888039"/>
                </a:lnTo>
                <a:lnTo>
                  <a:pt x="596075" y="888039"/>
                </a:lnTo>
                <a:close/>
                <a:moveTo>
                  <a:pt x="210876" y="683252"/>
                </a:moveTo>
                <a:lnTo>
                  <a:pt x="229474" y="683252"/>
                </a:lnTo>
                <a:lnTo>
                  <a:pt x="229474" y="797045"/>
                </a:lnTo>
                <a:cubicBezTo>
                  <a:pt x="229474" y="824776"/>
                  <a:pt x="234041" y="844908"/>
                  <a:pt x="243174" y="857441"/>
                </a:cubicBezTo>
                <a:cubicBezTo>
                  <a:pt x="252307" y="869974"/>
                  <a:pt x="266672" y="876240"/>
                  <a:pt x="286271" y="876240"/>
                </a:cubicBezTo>
                <a:cubicBezTo>
                  <a:pt x="305336" y="876240"/>
                  <a:pt x="320769" y="869240"/>
                  <a:pt x="332568" y="855241"/>
                </a:cubicBezTo>
                <a:cubicBezTo>
                  <a:pt x="344367" y="841242"/>
                  <a:pt x="350267" y="822577"/>
                  <a:pt x="350267" y="799245"/>
                </a:cubicBezTo>
                <a:lnTo>
                  <a:pt x="350267" y="683252"/>
                </a:lnTo>
                <a:lnTo>
                  <a:pt x="368666" y="683252"/>
                </a:lnTo>
                <a:lnTo>
                  <a:pt x="368666" y="888039"/>
                </a:lnTo>
                <a:lnTo>
                  <a:pt x="350267" y="888039"/>
                </a:lnTo>
                <a:lnTo>
                  <a:pt x="350267" y="850841"/>
                </a:lnTo>
                <a:lnTo>
                  <a:pt x="349467" y="850841"/>
                </a:lnTo>
                <a:cubicBezTo>
                  <a:pt x="335201" y="878973"/>
                  <a:pt x="313203" y="893039"/>
                  <a:pt x="283471" y="893039"/>
                </a:cubicBezTo>
                <a:cubicBezTo>
                  <a:pt x="235074" y="893039"/>
                  <a:pt x="210876" y="862574"/>
                  <a:pt x="210876" y="801644"/>
                </a:cubicBezTo>
                <a:close/>
                <a:moveTo>
                  <a:pt x="4252070" y="678252"/>
                </a:moveTo>
                <a:cubicBezTo>
                  <a:pt x="4273136" y="678252"/>
                  <a:pt x="4289435" y="684785"/>
                  <a:pt x="4300968" y="697851"/>
                </a:cubicBezTo>
                <a:cubicBezTo>
                  <a:pt x="4312500" y="710917"/>
                  <a:pt x="4318266" y="729915"/>
                  <a:pt x="4318266" y="754847"/>
                </a:cubicBezTo>
                <a:lnTo>
                  <a:pt x="4318266" y="888039"/>
                </a:lnTo>
                <a:lnTo>
                  <a:pt x="4299867" y="888039"/>
                </a:lnTo>
                <a:lnTo>
                  <a:pt x="4299867" y="847042"/>
                </a:lnTo>
                <a:lnTo>
                  <a:pt x="4299068" y="847042"/>
                </a:lnTo>
                <a:cubicBezTo>
                  <a:pt x="4292535" y="861041"/>
                  <a:pt x="4283035" y="872207"/>
                  <a:pt x="4270569" y="880540"/>
                </a:cubicBezTo>
                <a:cubicBezTo>
                  <a:pt x="4258104" y="888872"/>
                  <a:pt x="4244271" y="893039"/>
                  <a:pt x="4229072" y="893039"/>
                </a:cubicBezTo>
                <a:cubicBezTo>
                  <a:pt x="4209607" y="893039"/>
                  <a:pt x="4194208" y="887573"/>
                  <a:pt x="4182875" y="876640"/>
                </a:cubicBezTo>
                <a:cubicBezTo>
                  <a:pt x="4171543" y="865707"/>
                  <a:pt x="4165876" y="851908"/>
                  <a:pt x="4165876" y="835242"/>
                </a:cubicBezTo>
                <a:cubicBezTo>
                  <a:pt x="4165876" y="799511"/>
                  <a:pt x="4189541" y="777913"/>
                  <a:pt x="4236872" y="770446"/>
                </a:cubicBezTo>
                <a:lnTo>
                  <a:pt x="4299867" y="761047"/>
                </a:lnTo>
                <a:cubicBezTo>
                  <a:pt x="4299867" y="717050"/>
                  <a:pt x="4283335" y="695051"/>
                  <a:pt x="4250271" y="695051"/>
                </a:cubicBezTo>
                <a:cubicBezTo>
                  <a:pt x="4227739" y="695051"/>
                  <a:pt x="4205807" y="704117"/>
                  <a:pt x="4184475" y="722249"/>
                </a:cubicBezTo>
                <a:lnTo>
                  <a:pt x="4184475" y="700051"/>
                </a:lnTo>
                <a:cubicBezTo>
                  <a:pt x="4192074" y="694051"/>
                  <a:pt x="4202373" y="688918"/>
                  <a:pt x="4215373" y="684652"/>
                </a:cubicBezTo>
                <a:cubicBezTo>
                  <a:pt x="4228372" y="680385"/>
                  <a:pt x="4240605" y="678252"/>
                  <a:pt x="4252070" y="678252"/>
                </a:cubicBezTo>
                <a:close/>
                <a:moveTo>
                  <a:pt x="3818995" y="678252"/>
                </a:moveTo>
                <a:cubicBezTo>
                  <a:pt x="3841128" y="678252"/>
                  <a:pt x="3858060" y="685618"/>
                  <a:pt x="3869791" y="700351"/>
                </a:cubicBezTo>
                <a:cubicBezTo>
                  <a:pt x="3881524" y="715083"/>
                  <a:pt x="3887391" y="736115"/>
                  <a:pt x="3887391" y="763447"/>
                </a:cubicBezTo>
                <a:lnTo>
                  <a:pt x="3887391" y="888039"/>
                </a:lnTo>
                <a:lnTo>
                  <a:pt x="3868991" y="888039"/>
                </a:lnTo>
                <a:lnTo>
                  <a:pt x="3868991" y="768846"/>
                </a:lnTo>
                <a:cubicBezTo>
                  <a:pt x="3868991" y="719649"/>
                  <a:pt x="3851259" y="695051"/>
                  <a:pt x="3815795" y="695051"/>
                </a:cubicBezTo>
                <a:cubicBezTo>
                  <a:pt x="3796063" y="695051"/>
                  <a:pt x="3779864" y="702284"/>
                  <a:pt x="3767198" y="716750"/>
                </a:cubicBezTo>
                <a:cubicBezTo>
                  <a:pt x="3754532" y="731215"/>
                  <a:pt x="3748199" y="749114"/>
                  <a:pt x="3748199" y="770446"/>
                </a:cubicBezTo>
                <a:lnTo>
                  <a:pt x="3748199" y="888039"/>
                </a:lnTo>
                <a:lnTo>
                  <a:pt x="3729801" y="888039"/>
                </a:lnTo>
                <a:lnTo>
                  <a:pt x="3729801" y="683252"/>
                </a:lnTo>
                <a:lnTo>
                  <a:pt x="3748199" y="683252"/>
                </a:lnTo>
                <a:lnTo>
                  <a:pt x="3748199" y="720449"/>
                </a:lnTo>
                <a:lnTo>
                  <a:pt x="3748999" y="720449"/>
                </a:lnTo>
                <a:cubicBezTo>
                  <a:pt x="3763931" y="692318"/>
                  <a:pt x="3787264" y="678252"/>
                  <a:pt x="3818995" y="678252"/>
                </a:cubicBezTo>
                <a:close/>
                <a:moveTo>
                  <a:pt x="3597246" y="678252"/>
                </a:moveTo>
                <a:cubicBezTo>
                  <a:pt x="3622710" y="678252"/>
                  <a:pt x="3642243" y="687185"/>
                  <a:pt x="3655842" y="705050"/>
                </a:cubicBezTo>
                <a:cubicBezTo>
                  <a:pt x="3669441" y="722916"/>
                  <a:pt x="3676241" y="747314"/>
                  <a:pt x="3676241" y="778246"/>
                </a:cubicBezTo>
                <a:lnTo>
                  <a:pt x="3676241" y="786445"/>
                </a:lnTo>
                <a:lnTo>
                  <a:pt x="3524650" y="786445"/>
                </a:lnTo>
                <a:cubicBezTo>
                  <a:pt x="3524650" y="814577"/>
                  <a:pt x="3531149" y="836576"/>
                  <a:pt x="3544149" y="852441"/>
                </a:cubicBezTo>
                <a:cubicBezTo>
                  <a:pt x="3557149" y="868307"/>
                  <a:pt x="3574981" y="876240"/>
                  <a:pt x="3597646" y="876240"/>
                </a:cubicBezTo>
                <a:cubicBezTo>
                  <a:pt x="3620577" y="876240"/>
                  <a:pt x="3642976" y="867774"/>
                  <a:pt x="3664841" y="850841"/>
                </a:cubicBezTo>
                <a:lnTo>
                  <a:pt x="3664841" y="870440"/>
                </a:lnTo>
                <a:cubicBezTo>
                  <a:pt x="3643643" y="885506"/>
                  <a:pt x="3619978" y="893039"/>
                  <a:pt x="3593846" y="893039"/>
                </a:cubicBezTo>
                <a:cubicBezTo>
                  <a:pt x="3567448" y="893039"/>
                  <a:pt x="3546115" y="883573"/>
                  <a:pt x="3529850" y="864641"/>
                </a:cubicBezTo>
                <a:cubicBezTo>
                  <a:pt x="3513584" y="845708"/>
                  <a:pt x="3505451" y="818977"/>
                  <a:pt x="3505451" y="784445"/>
                </a:cubicBezTo>
                <a:cubicBezTo>
                  <a:pt x="3505451" y="754581"/>
                  <a:pt x="3513951" y="729415"/>
                  <a:pt x="3530950" y="708950"/>
                </a:cubicBezTo>
                <a:cubicBezTo>
                  <a:pt x="3547949" y="688485"/>
                  <a:pt x="3570048" y="678252"/>
                  <a:pt x="3597246" y="678252"/>
                </a:cubicBezTo>
                <a:close/>
                <a:moveTo>
                  <a:pt x="3370646" y="678252"/>
                </a:moveTo>
                <a:cubicBezTo>
                  <a:pt x="3400777" y="678252"/>
                  <a:pt x="3422642" y="690718"/>
                  <a:pt x="3436242" y="715650"/>
                </a:cubicBezTo>
                <a:lnTo>
                  <a:pt x="3437041" y="715650"/>
                </a:lnTo>
                <a:lnTo>
                  <a:pt x="3437041" y="683252"/>
                </a:lnTo>
                <a:lnTo>
                  <a:pt x="3455440" y="683252"/>
                </a:lnTo>
                <a:lnTo>
                  <a:pt x="3455440" y="872840"/>
                </a:lnTo>
                <a:cubicBezTo>
                  <a:pt x="3455440" y="911371"/>
                  <a:pt x="3447041" y="939569"/>
                  <a:pt x="3430242" y="957435"/>
                </a:cubicBezTo>
                <a:cubicBezTo>
                  <a:pt x="3413443" y="975301"/>
                  <a:pt x="3387311" y="984233"/>
                  <a:pt x="3351847" y="984233"/>
                </a:cubicBezTo>
                <a:cubicBezTo>
                  <a:pt x="3332115" y="984233"/>
                  <a:pt x="3311782" y="979034"/>
                  <a:pt x="3290850" y="968634"/>
                </a:cubicBezTo>
                <a:lnTo>
                  <a:pt x="3290850" y="949435"/>
                </a:lnTo>
                <a:cubicBezTo>
                  <a:pt x="3312449" y="961435"/>
                  <a:pt x="3332915" y="967434"/>
                  <a:pt x="3352247" y="967434"/>
                </a:cubicBezTo>
                <a:cubicBezTo>
                  <a:pt x="3408776" y="967434"/>
                  <a:pt x="3437041" y="937570"/>
                  <a:pt x="3437041" y="877840"/>
                </a:cubicBezTo>
                <a:lnTo>
                  <a:pt x="3437041" y="851241"/>
                </a:lnTo>
                <a:lnTo>
                  <a:pt x="3436242" y="851241"/>
                </a:lnTo>
                <a:cubicBezTo>
                  <a:pt x="3420109" y="879106"/>
                  <a:pt x="3395511" y="893039"/>
                  <a:pt x="3362446" y="893039"/>
                </a:cubicBezTo>
                <a:cubicBezTo>
                  <a:pt x="3337248" y="893039"/>
                  <a:pt x="3316682" y="883906"/>
                  <a:pt x="3300750" y="865641"/>
                </a:cubicBezTo>
                <a:cubicBezTo>
                  <a:pt x="3284818" y="847375"/>
                  <a:pt x="3276851" y="821910"/>
                  <a:pt x="3276851" y="789245"/>
                </a:cubicBezTo>
                <a:cubicBezTo>
                  <a:pt x="3276851" y="756581"/>
                  <a:pt x="3285451" y="729915"/>
                  <a:pt x="3302650" y="709250"/>
                </a:cubicBezTo>
                <a:cubicBezTo>
                  <a:pt x="3319849" y="688585"/>
                  <a:pt x="3342514" y="678252"/>
                  <a:pt x="3370646" y="678252"/>
                </a:cubicBezTo>
                <a:close/>
                <a:moveTo>
                  <a:pt x="2789621" y="678252"/>
                </a:moveTo>
                <a:cubicBezTo>
                  <a:pt x="2819752" y="678252"/>
                  <a:pt x="2841617" y="690718"/>
                  <a:pt x="2855217" y="715650"/>
                </a:cubicBezTo>
                <a:lnTo>
                  <a:pt x="2856016" y="715650"/>
                </a:lnTo>
                <a:lnTo>
                  <a:pt x="2856016" y="683252"/>
                </a:lnTo>
                <a:lnTo>
                  <a:pt x="2874415" y="683252"/>
                </a:lnTo>
                <a:lnTo>
                  <a:pt x="2874415" y="872840"/>
                </a:lnTo>
                <a:cubicBezTo>
                  <a:pt x="2874415" y="911371"/>
                  <a:pt x="2866016" y="939569"/>
                  <a:pt x="2849217" y="957435"/>
                </a:cubicBezTo>
                <a:cubicBezTo>
                  <a:pt x="2832418" y="975301"/>
                  <a:pt x="2806286" y="984233"/>
                  <a:pt x="2770822" y="984233"/>
                </a:cubicBezTo>
                <a:cubicBezTo>
                  <a:pt x="2751090" y="984233"/>
                  <a:pt x="2730758" y="979034"/>
                  <a:pt x="2709825" y="968634"/>
                </a:cubicBezTo>
                <a:lnTo>
                  <a:pt x="2709825" y="949435"/>
                </a:lnTo>
                <a:cubicBezTo>
                  <a:pt x="2731424" y="961435"/>
                  <a:pt x="2751890" y="967434"/>
                  <a:pt x="2771222" y="967434"/>
                </a:cubicBezTo>
                <a:cubicBezTo>
                  <a:pt x="2827752" y="967434"/>
                  <a:pt x="2856016" y="937570"/>
                  <a:pt x="2856016" y="877840"/>
                </a:cubicBezTo>
                <a:lnTo>
                  <a:pt x="2856016" y="851241"/>
                </a:lnTo>
                <a:lnTo>
                  <a:pt x="2855217" y="851241"/>
                </a:lnTo>
                <a:cubicBezTo>
                  <a:pt x="2839084" y="879106"/>
                  <a:pt x="2814486" y="893039"/>
                  <a:pt x="2781421" y="893039"/>
                </a:cubicBezTo>
                <a:cubicBezTo>
                  <a:pt x="2756223" y="893039"/>
                  <a:pt x="2735657" y="883906"/>
                  <a:pt x="2719725" y="865641"/>
                </a:cubicBezTo>
                <a:cubicBezTo>
                  <a:pt x="2703793" y="847375"/>
                  <a:pt x="2695826" y="821910"/>
                  <a:pt x="2695826" y="789245"/>
                </a:cubicBezTo>
                <a:cubicBezTo>
                  <a:pt x="2695826" y="756581"/>
                  <a:pt x="2704426" y="729915"/>
                  <a:pt x="2721625" y="709250"/>
                </a:cubicBezTo>
                <a:cubicBezTo>
                  <a:pt x="2738824" y="688585"/>
                  <a:pt x="2761489" y="678252"/>
                  <a:pt x="2789621" y="678252"/>
                </a:cubicBezTo>
                <a:close/>
                <a:moveTo>
                  <a:pt x="2580745" y="678252"/>
                </a:moveTo>
                <a:cubicBezTo>
                  <a:pt x="2602877" y="678252"/>
                  <a:pt x="2619809" y="685618"/>
                  <a:pt x="2631542" y="700351"/>
                </a:cubicBezTo>
                <a:cubicBezTo>
                  <a:pt x="2643275" y="715083"/>
                  <a:pt x="2649141" y="736115"/>
                  <a:pt x="2649141" y="763447"/>
                </a:cubicBezTo>
                <a:lnTo>
                  <a:pt x="2649141" y="888039"/>
                </a:lnTo>
                <a:lnTo>
                  <a:pt x="2630742" y="888039"/>
                </a:lnTo>
                <a:lnTo>
                  <a:pt x="2630742" y="768846"/>
                </a:lnTo>
                <a:cubicBezTo>
                  <a:pt x="2630742" y="719649"/>
                  <a:pt x="2613010" y="695051"/>
                  <a:pt x="2577545" y="695051"/>
                </a:cubicBezTo>
                <a:cubicBezTo>
                  <a:pt x="2557813" y="695051"/>
                  <a:pt x="2541614" y="702284"/>
                  <a:pt x="2528948" y="716750"/>
                </a:cubicBezTo>
                <a:cubicBezTo>
                  <a:pt x="2516282" y="731215"/>
                  <a:pt x="2509949" y="749114"/>
                  <a:pt x="2509949" y="770446"/>
                </a:cubicBezTo>
                <a:lnTo>
                  <a:pt x="2509949" y="888039"/>
                </a:lnTo>
                <a:lnTo>
                  <a:pt x="2491550" y="888039"/>
                </a:lnTo>
                <a:lnTo>
                  <a:pt x="2491550" y="683252"/>
                </a:lnTo>
                <a:lnTo>
                  <a:pt x="2509949" y="683252"/>
                </a:lnTo>
                <a:lnTo>
                  <a:pt x="2509949" y="720449"/>
                </a:lnTo>
                <a:lnTo>
                  <a:pt x="2510749" y="720449"/>
                </a:lnTo>
                <a:cubicBezTo>
                  <a:pt x="2525682" y="692318"/>
                  <a:pt x="2549013" y="678252"/>
                  <a:pt x="2580745" y="678252"/>
                </a:cubicBezTo>
                <a:close/>
                <a:moveTo>
                  <a:pt x="2149446" y="678252"/>
                </a:moveTo>
                <a:cubicBezTo>
                  <a:pt x="2174911" y="678252"/>
                  <a:pt x="2194443" y="687185"/>
                  <a:pt x="2208042" y="705050"/>
                </a:cubicBezTo>
                <a:cubicBezTo>
                  <a:pt x="2221641" y="722916"/>
                  <a:pt x="2228441" y="747314"/>
                  <a:pt x="2228441" y="778246"/>
                </a:cubicBezTo>
                <a:lnTo>
                  <a:pt x="2228441" y="786445"/>
                </a:lnTo>
                <a:lnTo>
                  <a:pt x="2076850" y="786445"/>
                </a:lnTo>
                <a:cubicBezTo>
                  <a:pt x="2076850" y="814577"/>
                  <a:pt x="2083350" y="836576"/>
                  <a:pt x="2096349" y="852441"/>
                </a:cubicBezTo>
                <a:cubicBezTo>
                  <a:pt x="2109348" y="868307"/>
                  <a:pt x="2127180" y="876240"/>
                  <a:pt x="2149846" y="876240"/>
                </a:cubicBezTo>
                <a:cubicBezTo>
                  <a:pt x="2172778" y="876240"/>
                  <a:pt x="2195176" y="867774"/>
                  <a:pt x="2217042" y="850841"/>
                </a:cubicBezTo>
                <a:lnTo>
                  <a:pt x="2217042" y="870440"/>
                </a:lnTo>
                <a:cubicBezTo>
                  <a:pt x="2195843" y="885506"/>
                  <a:pt x="2172178" y="893039"/>
                  <a:pt x="2146046" y="893039"/>
                </a:cubicBezTo>
                <a:cubicBezTo>
                  <a:pt x="2119648" y="893039"/>
                  <a:pt x="2098316" y="883573"/>
                  <a:pt x="2082050" y="864641"/>
                </a:cubicBezTo>
                <a:cubicBezTo>
                  <a:pt x="2065784" y="845708"/>
                  <a:pt x="2057651" y="818977"/>
                  <a:pt x="2057651" y="784445"/>
                </a:cubicBezTo>
                <a:cubicBezTo>
                  <a:pt x="2057651" y="754581"/>
                  <a:pt x="2066151" y="729415"/>
                  <a:pt x="2083150" y="708950"/>
                </a:cubicBezTo>
                <a:cubicBezTo>
                  <a:pt x="2100149" y="688485"/>
                  <a:pt x="2122247" y="678252"/>
                  <a:pt x="2149446" y="678252"/>
                </a:cubicBezTo>
                <a:close/>
                <a:moveTo>
                  <a:pt x="1939895" y="678252"/>
                </a:moveTo>
                <a:cubicBezTo>
                  <a:pt x="1965361" y="678252"/>
                  <a:pt x="1984893" y="687185"/>
                  <a:pt x="1998492" y="705050"/>
                </a:cubicBezTo>
                <a:cubicBezTo>
                  <a:pt x="2012091" y="722916"/>
                  <a:pt x="2018891" y="747314"/>
                  <a:pt x="2018891" y="778246"/>
                </a:cubicBezTo>
                <a:lnTo>
                  <a:pt x="2018891" y="786445"/>
                </a:lnTo>
                <a:lnTo>
                  <a:pt x="1867300" y="786445"/>
                </a:lnTo>
                <a:cubicBezTo>
                  <a:pt x="1867300" y="814577"/>
                  <a:pt x="1873800" y="836576"/>
                  <a:pt x="1886799" y="852441"/>
                </a:cubicBezTo>
                <a:cubicBezTo>
                  <a:pt x="1899798" y="868307"/>
                  <a:pt x="1917630" y="876240"/>
                  <a:pt x="1940295" y="876240"/>
                </a:cubicBezTo>
                <a:cubicBezTo>
                  <a:pt x="1963228" y="876240"/>
                  <a:pt x="1985626" y="867774"/>
                  <a:pt x="2007491" y="850841"/>
                </a:cubicBezTo>
                <a:lnTo>
                  <a:pt x="2007491" y="870440"/>
                </a:lnTo>
                <a:cubicBezTo>
                  <a:pt x="1986293" y="885506"/>
                  <a:pt x="1962628" y="893039"/>
                  <a:pt x="1936496" y="893039"/>
                </a:cubicBezTo>
                <a:cubicBezTo>
                  <a:pt x="1910097" y="893039"/>
                  <a:pt x="1888765" y="883573"/>
                  <a:pt x="1872500" y="864641"/>
                </a:cubicBezTo>
                <a:cubicBezTo>
                  <a:pt x="1856234" y="845708"/>
                  <a:pt x="1848101" y="818977"/>
                  <a:pt x="1848101" y="784445"/>
                </a:cubicBezTo>
                <a:cubicBezTo>
                  <a:pt x="1848101" y="754581"/>
                  <a:pt x="1856601" y="729415"/>
                  <a:pt x="1873600" y="708950"/>
                </a:cubicBezTo>
                <a:cubicBezTo>
                  <a:pt x="1890598" y="688485"/>
                  <a:pt x="1912697" y="678252"/>
                  <a:pt x="1939895" y="678252"/>
                </a:cubicBezTo>
                <a:close/>
                <a:moveTo>
                  <a:pt x="1328747" y="678252"/>
                </a:moveTo>
                <a:cubicBezTo>
                  <a:pt x="1346346" y="678252"/>
                  <a:pt x="1361412" y="681852"/>
                  <a:pt x="1373944" y="689051"/>
                </a:cubicBezTo>
                <a:lnTo>
                  <a:pt x="1373944" y="709850"/>
                </a:lnTo>
                <a:cubicBezTo>
                  <a:pt x="1358745" y="699984"/>
                  <a:pt x="1343013" y="695051"/>
                  <a:pt x="1326747" y="695051"/>
                </a:cubicBezTo>
                <a:cubicBezTo>
                  <a:pt x="1313281" y="695051"/>
                  <a:pt x="1302415" y="698551"/>
                  <a:pt x="1294149" y="705550"/>
                </a:cubicBezTo>
                <a:cubicBezTo>
                  <a:pt x="1285883" y="712550"/>
                  <a:pt x="1281750" y="721649"/>
                  <a:pt x="1281750" y="732849"/>
                </a:cubicBezTo>
                <a:cubicBezTo>
                  <a:pt x="1281750" y="742581"/>
                  <a:pt x="1284350" y="750481"/>
                  <a:pt x="1289549" y="756547"/>
                </a:cubicBezTo>
                <a:cubicBezTo>
                  <a:pt x="1294749" y="762613"/>
                  <a:pt x="1306215" y="769580"/>
                  <a:pt x="1323947" y="777446"/>
                </a:cubicBezTo>
                <a:cubicBezTo>
                  <a:pt x="1345279" y="787045"/>
                  <a:pt x="1359945" y="795945"/>
                  <a:pt x="1367945" y="804144"/>
                </a:cubicBezTo>
                <a:cubicBezTo>
                  <a:pt x="1375944" y="812344"/>
                  <a:pt x="1379944" y="823243"/>
                  <a:pt x="1379944" y="836842"/>
                </a:cubicBezTo>
                <a:cubicBezTo>
                  <a:pt x="1379944" y="853108"/>
                  <a:pt x="1373844" y="866540"/>
                  <a:pt x="1361645" y="877140"/>
                </a:cubicBezTo>
                <a:cubicBezTo>
                  <a:pt x="1349446" y="887739"/>
                  <a:pt x="1332613" y="893039"/>
                  <a:pt x="1311148" y="893039"/>
                </a:cubicBezTo>
                <a:cubicBezTo>
                  <a:pt x="1291416" y="893039"/>
                  <a:pt x="1274950" y="888372"/>
                  <a:pt x="1261751" y="879040"/>
                </a:cubicBezTo>
                <a:lnTo>
                  <a:pt x="1261751" y="856841"/>
                </a:lnTo>
                <a:cubicBezTo>
                  <a:pt x="1268684" y="862841"/>
                  <a:pt x="1277083" y="867574"/>
                  <a:pt x="1286950" y="871040"/>
                </a:cubicBezTo>
                <a:cubicBezTo>
                  <a:pt x="1296815" y="874507"/>
                  <a:pt x="1305348" y="876240"/>
                  <a:pt x="1312548" y="876240"/>
                </a:cubicBezTo>
                <a:cubicBezTo>
                  <a:pt x="1344679" y="876240"/>
                  <a:pt x="1360745" y="863107"/>
                  <a:pt x="1360745" y="836842"/>
                </a:cubicBezTo>
                <a:cubicBezTo>
                  <a:pt x="1360745" y="827776"/>
                  <a:pt x="1357212" y="820043"/>
                  <a:pt x="1350146" y="813644"/>
                </a:cubicBezTo>
                <a:cubicBezTo>
                  <a:pt x="1343079" y="807244"/>
                  <a:pt x="1331613" y="800644"/>
                  <a:pt x="1315748" y="793845"/>
                </a:cubicBezTo>
                <a:cubicBezTo>
                  <a:pt x="1296149" y="785312"/>
                  <a:pt x="1282383" y="776479"/>
                  <a:pt x="1274450" y="767347"/>
                </a:cubicBezTo>
                <a:cubicBezTo>
                  <a:pt x="1266517" y="758214"/>
                  <a:pt x="1262551" y="747114"/>
                  <a:pt x="1262551" y="734049"/>
                </a:cubicBezTo>
                <a:cubicBezTo>
                  <a:pt x="1262551" y="717383"/>
                  <a:pt x="1268917" y="703917"/>
                  <a:pt x="1281650" y="693651"/>
                </a:cubicBezTo>
                <a:cubicBezTo>
                  <a:pt x="1294383" y="683385"/>
                  <a:pt x="1310081" y="678252"/>
                  <a:pt x="1328747" y="678252"/>
                </a:cubicBezTo>
                <a:close/>
                <a:moveTo>
                  <a:pt x="1166822" y="678252"/>
                </a:moveTo>
                <a:cubicBezTo>
                  <a:pt x="1184421" y="678252"/>
                  <a:pt x="1199487" y="681852"/>
                  <a:pt x="1212019" y="689051"/>
                </a:cubicBezTo>
                <a:lnTo>
                  <a:pt x="1212019" y="709850"/>
                </a:lnTo>
                <a:cubicBezTo>
                  <a:pt x="1196820" y="699984"/>
                  <a:pt x="1181088" y="695051"/>
                  <a:pt x="1164822" y="695051"/>
                </a:cubicBezTo>
                <a:cubicBezTo>
                  <a:pt x="1151356" y="695051"/>
                  <a:pt x="1140490" y="698551"/>
                  <a:pt x="1132224" y="705550"/>
                </a:cubicBezTo>
                <a:cubicBezTo>
                  <a:pt x="1123958" y="712550"/>
                  <a:pt x="1119825" y="721649"/>
                  <a:pt x="1119825" y="732849"/>
                </a:cubicBezTo>
                <a:cubicBezTo>
                  <a:pt x="1119825" y="742581"/>
                  <a:pt x="1122425" y="750481"/>
                  <a:pt x="1127624" y="756547"/>
                </a:cubicBezTo>
                <a:cubicBezTo>
                  <a:pt x="1132824" y="762613"/>
                  <a:pt x="1144290" y="769580"/>
                  <a:pt x="1162022" y="777446"/>
                </a:cubicBezTo>
                <a:cubicBezTo>
                  <a:pt x="1183354" y="787045"/>
                  <a:pt x="1198020" y="795945"/>
                  <a:pt x="1206019" y="804144"/>
                </a:cubicBezTo>
                <a:cubicBezTo>
                  <a:pt x="1214019" y="812344"/>
                  <a:pt x="1218019" y="823243"/>
                  <a:pt x="1218019" y="836842"/>
                </a:cubicBezTo>
                <a:cubicBezTo>
                  <a:pt x="1218019" y="853108"/>
                  <a:pt x="1211919" y="866540"/>
                  <a:pt x="1199720" y="877140"/>
                </a:cubicBezTo>
                <a:cubicBezTo>
                  <a:pt x="1187521" y="887739"/>
                  <a:pt x="1170688" y="893039"/>
                  <a:pt x="1149223" y="893039"/>
                </a:cubicBezTo>
                <a:cubicBezTo>
                  <a:pt x="1129491" y="893039"/>
                  <a:pt x="1113025" y="888372"/>
                  <a:pt x="1099826" y="879040"/>
                </a:cubicBezTo>
                <a:lnTo>
                  <a:pt x="1099826" y="856841"/>
                </a:lnTo>
                <a:cubicBezTo>
                  <a:pt x="1106759" y="862841"/>
                  <a:pt x="1115159" y="867574"/>
                  <a:pt x="1125024" y="871040"/>
                </a:cubicBezTo>
                <a:cubicBezTo>
                  <a:pt x="1134891" y="874507"/>
                  <a:pt x="1143423" y="876240"/>
                  <a:pt x="1150623" y="876240"/>
                </a:cubicBezTo>
                <a:cubicBezTo>
                  <a:pt x="1182754" y="876240"/>
                  <a:pt x="1198820" y="863107"/>
                  <a:pt x="1198820" y="836842"/>
                </a:cubicBezTo>
                <a:cubicBezTo>
                  <a:pt x="1198820" y="827776"/>
                  <a:pt x="1195287" y="820043"/>
                  <a:pt x="1188220" y="813644"/>
                </a:cubicBezTo>
                <a:cubicBezTo>
                  <a:pt x="1181155" y="807244"/>
                  <a:pt x="1169688" y="800644"/>
                  <a:pt x="1153823" y="793845"/>
                </a:cubicBezTo>
                <a:cubicBezTo>
                  <a:pt x="1134224" y="785312"/>
                  <a:pt x="1120458" y="776479"/>
                  <a:pt x="1112525" y="767347"/>
                </a:cubicBezTo>
                <a:cubicBezTo>
                  <a:pt x="1104593" y="758214"/>
                  <a:pt x="1100626" y="747114"/>
                  <a:pt x="1100626" y="734049"/>
                </a:cubicBezTo>
                <a:cubicBezTo>
                  <a:pt x="1100626" y="717383"/>
                  <a:pt x="1106992" y="703917"/>
                  <a:pt x="1119725" y="693651"/>
                </a:cubicBezTo>
                <a:cubicBezTo>
                  <a:pt x="1132457" y="683385"/>
                  <a:pt x="1148156" y="678252"/>
                  <a:pt x="1166822" y="678252"/>
                </a:cubicBezTo>
                <a:close/>
                <a:moveTo>
                  <a:pt x="977871" y="678252"/>
                </a:moveTo>
                <a:cubicBezTo>
                  <a:pt x="1003336" y="678252"/>
                  <a:pt x="1022868" y="687185"/>
                  <a:pt x="1036467" y="705050"/>
                </a:cubicBezTo>
                <a:cubicBezTo>
                  <a:pt x="1050066" y="722916"/>
                  <a:pt x="1056866" y="747314"/>
                  <a:pt x="1056866" y="778246"/>
                </a:cubicBezTo>
                <a:lnTo>
                  <a:pt x="1056866" y="786445"/>
                </a:lnTo>
                <a:lnTo>
                  <a:pt x="905275" y="786445"/>
                </a:lnTo>
                <a:cubicBezTo>
                  <a:pt x="905275" y="814577"/>
                  <a:pt x="911775" y="836576"/>
                  <a:pt x="924774" y="852441"/>
                </a:cubicBezTo>
                <a:cubicBezTo>
                  <a:pt x="937773" y="868307"/>
                  <a:pt x="955605" y="876240"/>
                  <a:pt x="978271" y="876240"/>
                </a:cubicBezTo>
                <a:cubicBezTo>
                  <a:pt x="1001202" y="876240"/>
                  <a:pt x="1023601" y="867774"/>
                  <a:pt x="1045467" y="850841"/>
                </a:cubicBezTo>
                <a:lnTo>
                  <a:pt x="1045467" y="870440"/>
                </a:lnTo>
                <a:cubicBezTo>
                  <a:pt x="1024268" y="885506"/>
                  <a:pt x="1000603" y="893039"/>
                  <a:pt x="974471" y="893039"/>
                </a:cubicBezTo>
                <a:cubicBezTo>
                  <a:pt x="948073" y="893039"/>
                  <a:pt x="926740" y="883573"/>
                  <a:pt x="910475" y="864641"/>
                </a:cubicBezTo>
                <a:cubicBezTo>
                  <a:pt x="894209" y="845708"/>
                  <a:pt x="886076" y="818977"/>
                  <a:pt x="886076" y="784445"/>
                </a:cubicBezTo>
                <a:cubicBezTo>
                  <a:pt x="886076" y="754581"/>
                  <a:pt x="894576" y="729415"/>
                  <a:pt x="911575" y="708950"/>
                </a:cubicBezTo>
                <a:cubicBezTo>
                  <a:pt x="928574" y="688485"/>
                  <a:pt x="950673" y="678252"/>
                  <a:pt x="977871" y="678252"/>
                </a:cubicBezTo>
                <a:close/>
                <a:moveTo>
                  <a:pt x="770995" y="678252"/>
                </a:moveTo>
                <a:cubicBezTo>
                  <a:pt x="793127" y="678252"/>
                  <a:pt x="810059" y="685618"/>
                  <a:pt x="821792" y="700351"/>
                </a:cubicBezTo>
                <a:cubicBezTo>
                  <a:pt x="833525" y="715083"/>
                  <a:pt x="839391" y="736115"/>
                  <a:pt x="839391" y="763447"/>
                </a:cubicBezTo>
                <a:lnTo>
                  <a:pt x="839391" y="888039"/>
                </a:lnTo>
                <a:lnTo>
                  <a:pt x="820992" y="888039"/>
                </a:lnTo>
                <a:lnTo>
                  <a:pt x="820992" y="768846"/>
                </a:lnTo>
                <a:cubicBezTo>
                  <a:pt x="820992" y="719649"/>
                  <a:pt x="803260" y="695051"/>
                  <a:pt x="767795" y="695051"/>
                </a:cubicBezTo>
                <a:cubicBezTo>
                  <a:pt x="748063" y="695051"/>
                  <a:pt x="731864" y="702284"/>
                  <a:pt x="719198" y="716750"/>
                </a:cubicBezTo>
                <a:cubicBezTo>
                  <a:pt x="706532" y="731215"/>
                  <a:pt x="700199" y="749114"/>
                  <a:pt x="700199" y="770446"/>
                </a:cubicBezTo>
                <a:lnTo>
                  <a:pt x="700199" y="888039"/>
                </a:lnTo>
                <a:lnTo>
                  <a:pt x="681800" y="888039"/>
                </a:lnTo>
                <a:lnTo>
                  <a:pt x="681800" y="683252"/>
                </a:lnTo>
                <a:lnTo>
                  <a:pt x="700199" y="683252"/>
                </a:lnTo>
                <a:lnTo>
                  <a:pt x="700199" y="720449"/>
                </a:lnTo>
                <a:lnTo>
                  <a:pt x="700999" y="720449"/>
                </a:lnTo>
                <a:cubicBezTo>
                  <a:pt x="715932" y="692318"/>
                  <a:pt x="739264" y="678252"/>
                  <a:pt x="770995" y="678252"/>
                </a:cubicBezTo>
                <a:close/>
                <a:moveTo>
                  <a:pt x="490547" y="678252"/>
                </a:moveTo>
                <a:cubicBezTo>
                  <a:pt x="508146" y="678252"/>
                  <a:pt x="523212" y="681852"/>
                  <a:pt x="535744" y="689051"/>
                </a:cubicBezTo>
                <a:lnTo>
                  <a:pt x="535744" y="709850"/>
                </a:lnTo>
                <a:cubicBezTo>
                  <a:pt x="520545" y="699984"/>
                  <a:pt x="504813" y="695051"/>
                  <a:pt x="488547" y="695051"/>
                </a:cubicBezTo>
                <a:cubicBezTo>
                  <a:pt x="475081" y="695051"/>
                  <a:pt x="464215" y="698551"/>
                  <a:pt x="455949" y="705550"/>
                </a:cubicBezTo>
                <a:cubicBezTo>
                  <a:pt x="447683" y="712550"/>
                  <a:pt x="443550" y="721649"/>
                  <a:pt x="443550" y="732849"/>
                </a:cubicBezTo>
                <a:cubicBezTo>
                  <a:pt x="443550" y="742581"/>
                  <a:pt x="446150" y="750481"/>
                  <a:pt x="451349" y="756547"/>
                </a:cubicBezTo>
                <a:cubicBezTo>
                  <a:pt x="456549" y="762613"/>
                  <a:pt x="468015" y="769580"/>
                  <a:pt x="485747" y="777446"/>
                </a:cubicBezTo>
                <a:cubicBezTo>
                  <a:pt x="507079" y="787045"/>
                  <a:pt x="521745" y="795945"/>
                  <a:pt x="529745" y="804144"/>
                </a:cubicBezTo>
                <a:cubicBezTo>
                  <a:pt x="537744" y="812344"/>
                  <a:pt x="541744" y="823243"/>
                  <a:pt x="541744" y="836842"/>
                </a:cubicBezTo>
                <a:cubicBezTo>
                  <a:pt x="541744" y="853108"/>
                  <a:pt x="535644" y="866540"/>
                  <a:pt x="523445" y="877140"/>
                </a:cubicBezTo>
                <a:cubicBezTo>
                  <a:pt x="511246" y="887739"/>
                  <a:pt x="494413" y="893039"/>
                  <a:pt x="472948" y="893039"/>
                </a:cubicBezTo>
                <a:cubicBezTo>
                  <a:pt x="453216" y="893039"/>
                  <a:pt x="436750" y="888372"/>
                  <a:pt x="423551" y="879040"/>
                </a:cubicBezTo>
                <a:lnTo>
                  <a:pt x="423551" y="856841"/>
                </a:lnTo>
                <a:cubicBezTo>
                  <a:pt x="430484" y="862841"/>
                  <a:pt x="438883" y="867574"/>
                  <a:pt x="448750" y="871040"/>
                </a:cubicBezTo>
                <a:cubicBezTo>
                  <a:pt x="458615" y="874507"/>
                  <a:pt x="467148" y="876240"/>
                  <a:pt x="474348" y="876240"/>
                </a:cubicBezTo>
                <a:cubicBezTo>
                  <a:pt x="506479" y="876240"/>
                  <a:pt x="522545" y="863107"/>
                  <a:pt x="522545" y="836842"/>
                </a:cubicBezTo>
                <a:cubicBezTo>
                  <a:pt x="522545" y="827776"/>
                  <a:pt x="519012" y="820043"/>
                  <a:pt x="511946" y="813644"/>
                </a:cubicBezTo>
                <a:cubicBezTo>
                  <a:pt x="504879" y="807244"/>
                  <a:pt x="493413" y="800644"/>
                  <a:pt x="477548" y="793845"/>
                </a:cubicBezTo>
                <a:cubicBezTo>
                  <a:pt x="457949" y="785312"/>
                  <a:pt x="444183" y="776479"/>
                  <a:pt x="436250" y="767347"/>
                </a:cubicBezTo>
                <a:cubicBezTo>
                  <a:pt x="428317" y="758214"/>
                  <a:pt x="424351" y="747114"/>
                  <a:pt x="424351" y="734049"/>
                </a:cubicBezTo>
                <a:cubicBezTo>
                  <a:pt x="424351" y="717383"/>
                  <a:pt x="430717" y="703917"/>
                  <a:pt x="443450" y="693651"/>
                </a:cubicBezTo>
                <a:cubicBezTo>
                  <a:pt x="456182" y="683385"/>
                  <a:pt x="471881" y="678252"/>
                  <a:pt x="490547" y="678252"/>
                </a:cubicBezTo>
                <a:close/>
                <a:moveTo>
                  <a:pt x="3129870" y="626255"/>
                </a:moveTo>
                <a:cubicBezTo>
                  <a:pt x="3127603" y="635055"/>
                  <a:pt x="3125403" y="642187"/>
                  <a:pt x="3123270" y="647654"/>
                </a:cubicBezTo>
                <a:lnTo>
                  <a:pt x="3075073" y="780646"/>
                </a:lnTo>
                <a:lnTo>
                  <a:pt x="3185666" y="780646"/>
                </a:lnTo>
                <a:lnTo>
                  <a:pt x="3137269" y="648054"/>
                </a:lnTo>
                <a:cubicBezTo>
                  <a:pt x="3135802" y="644054"/>
                  <a:pt x="3134602" y="640121"/>
                  <a:pt x="3133669" y="636255"/>
                </a:cubicBezTo>
                <a:cubicBezTo>
                  <a:pt x="3132736" y="632921"/>
                  <a:pt x="3131736" y="629588"/>
                  <a:pt x="3130670" y="626255"/>
                </a:cubicBezTo>
                <a:close/>
                <a:moveTo>
                  <a:pt x="2308999" y="623855"/>
                </a:moveTo>
                <a:lnTo>
                  <a:pt x="2308999" y="683252"/>
                </a:lnTo>
                <a:lnTo>
                  <a:pt x="2362995" y="683252"/>
                </a:lnTo>
                <a:lnTo>
                  <a:pt x="2362995" y="700051"/>
                </a:lnTo>
                <a:lnTo>
                  <a:pt x="2308999" y="700051"/>
                </a:lnTo>
                <a:lnTo>
                  <a:pt x="2308999" y="835242"/>
                </a:lnTo>
                <a:cubicBezTo>
                  <a:pt x="2308999" y="849375"/>
                  <a:pt x="2311232" y="859608"/>
                  <a:pt x="2315698" y="865940"/>
                </a:cubicBezTo>
                <a:cubicBezTo>
                  <a:pt x="2320165" y="872273"/>
                  <a:pt x="2327731" y="875440"/>
                  <a:pt x="2338397" y="875440"/>
                </a:cubicBezTo>
                <a:cubicBezTo>
                  <a:pt x="2345996" y="875440"/>
                  <a:pt x="2354196" y="872973"/>
                  <a:pt x="2362995" y="868040"/>
                </a:cubicBezTo>
                <a:lnTo>
                  <a:pt x="2362995" y="885239"/>
                </a:lnTo>
                <a:cubicBezTo>
                  <a:pt x="2353396" y="889772"/>
                  <a:pt x="2344396" y="892039"/>
                  <a:pt x="2335997" y="892039"/>
                </a:cubicBezTo>
                <a:cubicBezTo>
                  <a:pt x="2305732" y="892039"/>
                  <a:pt x="2290600" y="873907"/>
                  <a:pt x="2290600" y="837642"/>
                </a:cubicBezTo>
                <a:lnTo>
                  <a:pt x="2290600" y="700051"/>
                </a:lnTo>
                <a:lnTo>
                  <a:pt x="2253802" y="700051"/>
                </a:lnTo>
                <a:lnTo>
                  <a:pt x="2253802" y="683252"/>
                </a:lnTo>
                <a:lnTo>
                  <a:pt x="2290600" y="683252"/>
                </a:lnTo>
                <a:lnTo>
                  <a:pt x="2290600" y="630055"/>
                </a:lnTo>
                <a:cubicBezTo>
                  <a:pt x="2293533" y="628988"/>
                  <a:pt x="2296599" y="627922"/>
                  <a:pt x="2299799" y="626855"/>
                </a:cubicBezTo>
                <a:cubicBezTo>
                  <a:pt x="2302999" y="625922"/>
                  <a:pt x="2306066" y="624922"/>
                  <a:pt x="2308999" y="623855"/>
                </a:cubicBezTo>
                <a:close/>
                <a:moveTo>
                  <a:pt x="19799" y="619456"/>
                </a:moveTo>
                <a:lnTo>
                  <a:pt x="19799" y="730449"/>
                </a:lnTo>
                <a:lnTo>
                  <a:pt x="59796" y="730449"/>
                </a:lnTo>
                <a:cubicBezTo>
                  <a:pt x="80595" y="730449"/>
                  <a:pt x="97261" y="725116"/>
                  <a:pt x="109793" y="714450"/>
                </a:cubicBezTo>
                <a:cubicBezTo>
                  <a:pt x="122326" y="703784"/>
                  <a:pt x="128592" y="689318"/>
                  <a:pt x="128592" y="671052"/>
                </a:cubicBezTo>
                <a:cubicBezTo>
                  <a:pt x="128592" y="636654"/>
                  <a:pt x="108260" y="619456"/>
                  <a:pt x="67596" y="619456"/>
                </a:cubicBezTo>
                <a:close/>
                <a:moveTo>
                  <a:pt x="3121670" y="601257"/>
                </a:moveTo>
                <a:lnTo>
                  <a:pt x="3140469" y="601257"/>
                </a:lnTo>
                <a:lnTo>
                  <a:pt x="3247462" y="888039"/>
                </a:lnTo>
                <a:lnTo>
                  <a:pt x="3225264" y="888039"/>
                </a:lnTo>
                <a:lnTo>
                  <a:pt x="3192466" y="798845"/>
                </a:lnTo>
                <a:lnTo>
                  <a:pt x="3068073" y="798845"/>
                </a:lnTo>
                <a:lnTo>
                  <a:pt x="3035275" y="888039"/>
                </a:lnTo>
                <a:lnTo>
                  <a:pt x="3013477" y="888039"/>
                </a:lnTo>
                <a:close/>
                <a:moveTo>
                  <a:pt x="2414825" y="601257"/>
                </a:moveTo>
                <a:cubicBezTo>
                  <a:pt x="2418958" y="601257"/>
                  <a:pt x="2422591" y="602590"/>
                  <a:pt x="2425724" y="605256"/>
                </a:cubicBezTo>
                <a:cubicBezTo>
                  <a:pt x="2428857" y="607923"/>
                  <a:pt x="2430424" y="611523"/>
                  <a:pt x="2430424" y="616056"/>
                </a:cubicBezTo>
                <a:cubicBezTo>
                  <a:pt x="2430424" y="620322"/>
                  <a:pt x="2428891" y="623988"/>
                  <a:pt x="2425824" y="627055"/>
                </a:cubicBezTo>
                <a:cubicBezTo>
                  <a:pt x="2422758" y="630122"/>
                  <a:pt x="2419091" y="631655"/>
                  <a:pt x="2414825" y="631655"/>
                </a:cubicBezTo>
                <a:cubicBezTo>
                  <a:pt x="2410825" y="631655"/>
                  <a:pt x="2407292" y="630188"/>
                  <a:pt x="2404225" y="627255"/>
                </a:cubicBezTo>
                <a:cubicBezTo>
                  <a:pt x="2401159" y="624322"/>
                  <a:pt x="2399626" y="620589"/>
                  <a:pt x="2399626" y="616056"/>
                </a:cubicBezTo>
                <a:cubicBezTo>
                  <a:pt x="2399626" y="611656"/>
                  <a:pt x="2401192" y="608090"/>
                  <a:pt x="2404325" y="605356"/>
                </a:cubicBezTo>
                <a:cubicBezTo>
                  <a:pt x="2407459" y="602623"/>
                  <a:pt x="2410958" y="601257"/>
                  <a:pt x="2414825" y="601257"/>
                </a:cubicBezTo>
                <a:close/>
                <a:moveTo>
                  <a:pt x="1524000" y="601257"/>
                </a:moveTo>
                <a:lnTo>
                  <a:pt x="1542399" y="601257"/>
                </a:lnTo>
                <a:lnTo>
                  <a:pt x="1649392" y="832243"/>
                </a:lnTo>
                <a:cubicBezTo>
                  <a:pt x="1650059" y="833576"/>
                  <a:pt x="1650792" y="835376"/>
                  <a:pt x="1651592" y="837642"/>
                </a:cubicBezTo>
                <a:cubicBezTo>
                  <a:pt x="1652392" y="839909"/>
                  <a:pt x="1653259" y="842175"/>
                  <a:pt x="1654192" y="844442"/>
                </a:cubicBezTo>
                <a:cubicBezTo>
                  <a:pt x="1655525" y="847908"/>
                  <a:pt x="1656925" y="851775"/>
                  <a:pt x="1658392" y="856041"/>
                </a:cubicBezTo>
                <a:lnTo>
                  <a:pt x="1659592" y="856041"/>
                </a:lnTo>
                <a:lnTo>
                  <a:pt x="1661792" y="849642"/>
                </a:lnTo>
                <a:cubicBezTo>
                  <a:pt x="1661925" y="849108"/>
                  <a:pt x="1664192" y="842775"/>
                  <a:pt x="1668591" y="830643"/>
                </a:cubicBezTo>
                <a:lnTo>
                  <a:pt x="1773985" y="601257"/>
                </a:lnTo>
                <a:lnTo>
                  <a:pt x="1791584" y="601257"/>
                </a:lnTo>
                <a:lnTo>
                  <a:pt x="1791584" y="888039"/>
                </a:lnTo>
                <a:lnTo>
                  <a:pt x="1772585" y="888039"/>
                </a:lnTo>
                <a:lnTo>
                  <a:pt x="1772585" y="684452"/>
                </a:lnTo>
                <a:cubicBezTo>
                  <a:pt x="1772585" y="679519"/>
                  <a:pt x="1773318" y="665453"/>
                  <a:pt x="1774785" y="642254"/>
                </a:cubicBezTo>
                <a:lnTo>
                  <a:pt x="1773985" y="642254"/>
                </a:lnTo>
                <a:cubicBezTo>
                  <a:pt x="1769852" y="653053"/>
                  <a:pt x="1766385" y="661386"/>
                  <a:pt x="1763586" y="667253"/>
                </a:cubicBezTo>
                <a:lnTo>
                  <a:pt x="1661592" y="888039"/>
                </a:lnTo>
                <a:lnTo>
                  <a:pt x="1655192" y="888039"/>
                </a:lnTo>
                <a:lnTo>
                  <a:pt x="1552798" y="668453"/>
                </a:lnTo>
                <a:cubicBezTo>
                  <a:pt x="1549465" y="661386"/>
                  <a:pt x="1546332" y="652387"/>
                  <a:pt x="1543399" y="641454"/>
                </a:cubicBezTo>
                <a:lnTo>
                  <a:pt x="1542399" y="641454"/>
                </a:lnTo>
                <a:cubicBezTo>
                  <a:pt x="1543332" y="654253"/>
                  <a:pt x="1543799" y="666986"/>
                  <a:pt x="1543799" y="679652"/>
                </a:cubicBezTo>
                <a:lnTo>
                  <a:pt x="1543799" y="888039"/>
                </a:lnTo>
                <a:lnTo>
                  <a:pt x="1524000" y="888039"/>
                </a:lnTo>
                <a:close/>
                <a:moveTo>
                  <a:pt x="605075" y="601257"/>
                </a:moveTo>
                <a:cubicBezTo>
                  <a:pt x="609208" y="601257"/>
                  <a:pt x="612841" y="602590"/>
                  <a:pt x="615974" y="605256"/>
                </a:cubicBezTo>
                <a:cubicBezTo>
                  <a:pt x="619107" y="607923"/>
                  <a:pt x="620674" y="611523"/>
                  <a:pt x="620674" y="616056"/>
                </a:cubicBezTo>
                <a:cubicBezTo>
                  <a:pt x="620674" y="620322"/>
                  <a:pt x="619141" y="623988"/>
                  <a:pt x="616074" y="627055"/>
                </a:cubicBezTo>
                <a:cubicBezTo>
                  <a:pt x="613008" y="630122"/>
                  <a:pt x="609341" y="631655"/>
                  <a:pt x="605075" y="631655"/>
                </a:cubicBezTo>
                <a:cubicBezTo>
                  <a:pt x="601075" y="631655"/>
                  <a:pt x="597542" y="630188"/>
                  <a:pt x="594476" y="627255"/>
                </a:cubicBezTo>
                <a:cubicBezTo>
                  <a:pt x="591409" y="624322"/>
                  <a:pt x="589876" y="620589"/>
                  <a:pt x="589876" y="616056"/>
                </a:cubicBezTo>
                <a:cubicBezTo>
                  <a:pt x="589876" y="611656"/>
                  <a:pt x="591442" y="608090"/>
                  <a:pt x="594576" y="605356"/>
                </a:cubicBezTo>
                <a:cubicBezTo>
                  <a:pt x="597709" y="602623"/>
                  <a:pt x="601208" y="601257"/>
                  <a:pt x="605075" y="601257"/>
                </a:cubicBezTo>
                <a:close/>
                <a:moveTo>
                  <a:pt x="0" y="601257"/>
                </a:moveTo>
                <a:lnTo>
                  <a:pt x="75396" y="601257"/>
                </a:lnTo>
                <a:cubicBezTo>
                  <a:pt x="97927" y="601257"/>
                  <a:pt x="115860" y="607323"/>
                  <a:pt x="129192" y="619456"/>
                </a:cubicBezTo>
                <a:cubicBezTo>
                  <a:pt x="142525" y="631588"/>
                  <a:pt x="149191" y="647654"/>
                  <a:pt x="149191" y="667653"/>
                </a:cubicBezTo>
                <a:cubicBezTo>
                  <a:pt x="149191" y="684318"/>
                  <a:pt x="144758" y="698751"/>
                  <a:pt x="135892" y="710950"/>
                </a:cubicBezTo>
                <a:cubicBezTo>
                  <a:pt x="127026" y="723149"/>
                  <a:pt x="114660" y="731782"/>
                  <a:pt x="98794" y="736848"/>
                </a:cubicBezTo>
                <a:lnTo>
                  <a:pt x="98794" y="737648"/>
                </a:lnTo>
                <a:cubicBezTo>
                  <a:pt x="118660" y="739515"/>
                  <a:pt x="134325" y="746614"/>
                  <a:pt x="145791" y="758947"/>
                </a:cubicBezTo>
                <a:cubicBezTo>
                  <a:pt x="157257" y="771280"/>
                  <a:pt x="162990" y="786979"/>
                  <a:pt x="162990" y="806044"/>
                </a:cubicBezTo>
                <a:cubicBezTo>
                  <a:pt x="162990" y="830176"/>
                  <a:pt x="155191" y="849875"/>
                  <a:pt x="139592" y="865141"/>
                </a:cubicBezTo>
                <a:cubicBezTo>
                  <a:pt x="123992" y="880406"/>
                  <a:pt x="103127" y="888039"/>
                  <a:pt x="76995" y="888039"/>
                </a:cubicBezTo>
                <a:lnTo>
                  <a:pt x="0" y="888039"/>
                </a:lnTo>
                <a:close/>
                <a:moveTo>
                  <a:pt x="4094267" y="584858"/>
                </a:moveTo>
                <a:lnTo>
                  <a:pt x="4112665" y="584858"/>
                </a:lnTo>
                <a:lnTo>
                  <a:pt x="4112665" y="888039"/>
                </a:lnTo>
                <a:lnTo>
                  <a:pt x="4094267" y="888039"/>
                </a:lnTo>
                <a:lnTo>
                  <a:pt x="4094267" y="850841"/>
                </a:lnTo>
                <a:lnTo>
                  <a:pt x="4093467" y="850841"/>
                </a:lnTo>
                <a:cubicBezTo>
                  <a:pt x="4086800" y="863774"/>
                  <a:pt x="4076935" y="874040"/>
                  <a:pt x="4063868" y="881640"/>
                </a:cubicBezTo>
                <a:cubicBezTo>
                  <a:pt x="4050803" y="889239"/>
                  <a:pt x="4036071" y="893039"/>
                  <a:pt x="4019671" y="893039"/>
                </a:cubicBezTo>
                <a:cubicBezTo>
                  <a:pt x="3994473" y="893039"/>
                  <a:pt x="3973908" y="883839"/>
                  <a:pt x="3957975" y="865441"/>
                </a:cubicBezTo>
                <a:cubicBezTo>
                  <a:pt x="3942042" y="847042"/>
                  <a:pt x="3934077" y="821643"/>
                  <a:pt x="3934077" y="789245"/>
                </a:cubicBezTo>
                <a:cubicBezTo>
                  <a:pt x="3934077" y="756180"/>
                  <a:pt x="3942776" y="729415"/>
                  <a:pt x="3960175" y="708950"/>
                </a:cubicBezTo>
                <a:cubicBezTo>
                  <a:pt x="3977574" y="688485"/>
                  <a:pt x="4000139" y="678252"/>
                  <a:pt x="4027870" y="678252"/>
                </a:cubicBezTo>
                <a:cubicBezTo>
                  <a:pt x="4058535" y="678252"/>
                  <a:pt x="4080401" y="690851"/>
                  <a:pt x="4093467" y="716050"/>
                </a:cubicBezTo>
                <a:lnTo>
                  <a:pt x="4094267" y="716050"/>
                </a:lnTo>
                <a:close/>
                <a:moveTo>
                  <a:pt x="504267" y="254138"/>
                </a:moveTo>
                <a:lnTo>
                  <a:pt x="458419" y="260054"/>
                </a:lnTo>
                <a:cubicBezTo>
                  <a:pt x="433112" y="263341"/>
                  <a:pt x="420458" y="274762"/>
                  <a:pt x="420458" y="294317"/>
                </a:cubicBezTo>
                <a:cubicBezTo>
                  <a:pt x="420458" y="303191"/>
                  <a:pt x="423539" y="310463"/>
                  <a:pt x="429702" y="316132"/>
                </a:cubicBezTo>
                <a:cubicBezTo>
                  <a:pt x="435864" y="321802"/>
                  <a:pt x="444204" y="324636"/>
                  <a:pt x="454721" y="324636"/>
                </a:cubicBezTo>
                <a:cubicBezTo>
                  <a:pt x="469347" y="324636"/>
                  <a:pt x="481261" y="319583"/>
                  <a:pt x="490463" y="309477"/>
                </a:cubicBezTo>
                <a:cubicBezTo>
                  <a:pt x="499666" y="299370"/>
                  <a:pt x="504267" y="286594"/>
                  <a:pt x="504267" y="271147"/>
                </a:cubicBezTo>
                <a:close/>
                <a:moveTo>
                  <a:pt x="2572494" y="174766"/>
                </a:moveTo>
                <a:cubicBezTo>
                  <a:pt x="2555240" y="174766"/>
                  <a:pt x="2541764" y="181545"/>
                  <a:pt x="2532069" y="195102"/>
                </a:cubicBezTo>
                <a:cubicBezTo>
                  <a:pt x="2522373" y="208660"/>
                  <a:pt x="2517526" y="227270"/>
                  <a:pt x="2517526" y="250934"/>
                </a:cubicBezTo>
                <a:cubicBezTo>
                  <a:pt x="2517526" y="273119"/>
                  <a:pt x="2522209" y="290209"/>
                  <a:pt x="2531576" y="302205"/>
                </a:cubicBezTo>
                <a:cubicBezTo>
                  <a:pt x="2540943" y="314201"/>
                  <a:pt x="2553925" y="320199"/>
                  <a:pt x="2570522" y="320199"/>
                </a:cubicBezTo>
                <a:cubicBezTo>
                  <a:pt x="2586298" y="320199"/>
                  <a:pt x="2599157" y="313873"/>
                  <a:pt x="2609099" y="301219"/>
                </a:cubicBezTo>
                <a:cubicBezTo>
                  <a:pt x="2619041" y="288566"/>
                  <a:pt x="2624012" y="271804"/>
                  <a:pt x="2624012" y="250934"/>
                </a:cubicBezTo>
                <a:lnTo>
                  <a:pt x="2624012" y="231954"/>
                </a:lnTo>
                <a:cubicBezTo>
                  <a:pt x="2624012" y="215521"/>
                  <a:pt x="2619246" y="201881"/>
                  <a:pt x="2609715" y="191035"/>
                </a:cubicBezTo>
                <a:cubicBezTo>
                  <a:pt x="2600184" y="180189"/>
                  <a:pt x="2587777" y="174766"/>
                  <a:pt x="2572494" y="174766"/>
                </a:cubicBezTo>
                <a:close/>
                <a:moveTo>
                  <a:pt x="3326113" y="167618"/>
                </a:moveTo>
                <a:cubicBezTo>
                  <a:pt x="3313624" y="167618"/>
                  <a:pt x="3302819" y="172794"/>
                  <a:pt x="3293699" y="183147"/>
                </a:cubicBezTo>
                <a:cubicBezTo>
                  <a:pt x="3284579" y="193500"/>
                  <a:pt x="3279033" y="206400"/>
                  <a:pt x="3277061" y="221847"/>
                </a:cubicBezTo>
                <a:lnTo>
                  <a:pt x="3369990" y="221847"/>
                </a:lnTo>
                <a:cubicBezTo>
                  <a:pt x="3369990" y="185694"/>
                  <a:pt x="3355365" y="167618"/>
                  <a:pt x="3326113" y="167618"/>
                </a:cubicBezTo>
                <a:close/>
                <a:moveTo>
                  <a:pt x="2287888" y="167618"/>
                </a:moveTo>
                <a:cubicBezTo>
                  <a:pt x="2275399" y="167618"/>
                  <a:pt x="2264594" y="172794"/>
                  <a:pt x="2255474" y="183147"/>
                </a:cubicBezTo>
                <a:cubicBezTo>
                  <a:pt x="2246354" y="193500"/>
                  <a:pt x="2240807" y="206400"/>
                  <a:pt x="2238835" y="221847"/>
                </a:cubicBezTo>
                <a:lnTo>
                  <a:pt x="2331765" y="221847"/>
                </a:lnTo>
                <a:cubicBezTo>
                  <a:pt x="2331765" y="185694"/>
                  <a:pt x="2317139" y="167618"/>
                  <a:pt x="2287888" y="167618"/>
                </a:cubicBezTo>
                <a:close/>
                <a:moveTo>
                  <a:pt x="2763817" y="121277"/>
                </a:moveTo>
                <a:lnTo>
                  <a:pt x="2841464" y="121277"/>
                </a:lnTo>
                <a:lnTo>
                  <a:pt x="2841464" y="266710"/>
                </a:lnTo>
                <a:cubicBezTo>
                  <a:pt x="2841464" y="302369"/>
                  <a:pt x="2855596" y="320199"/>
                  <a:pt x="2883861" y="320199"/>
                </a:cubicBezTo>
                <a:cubicBezTo>
                  <a:pt x="2897829" y="320199"/>
                  <a:pt x="2909004" y="315310"/>
                  <a:pt x="2917385" y="305533"/>
                </a:cubicBezTo>
                <a:cubicBezTo>
                  <a:pt x="2925766" y="295755"/>
                  <a:pt x="2929956" y="282485"/>
                  <a:pt x="2929956" y="265724"/>
                </a:cubicBezTo>
                <a:lnTo>
                  <a:pt x="2929956" y="121277"/>
                </a:lnTo>
                <a:lnTo>
                  <a:pt x="3007603" y="121277"/>
                </a:lnTo>
                <a:lnTo>
                  <a:pt x="3007603" y="373689"/>
                </a:lnTo>
                <a:lnTo>
                  <a:pt x="2929956" y="373689"/>
                </a:lnTo>
                <a:lnTo>
                  <a:pt x="2929956" y="335236"/>
                </a:lnTo>
                <a:lnTo>
                  <a:pt x="2928724" y="335236"/>
                </a:lnTo>
                <a:cubicBezTo>
                  <a:pt x="2909497" y="364980"/>
                  <a:pt x="2883779" y="379851"/>
                  <a:pt x="2851570" y="379851"/>
                </a:cubicBezTo>
                <a:cubicBezTo>
                  <a:pt x="2793068" y="379851"/>
                  <a:pt x="2763817" y="344438"/>
                  <a:pt x="2763817" y="273611"/>
                </a:cubicBezTo>
                <a:close/>
                <a:moveTo>
                  <a:pt x="895666" y="121277"/>
                </a:moveTo>
                <a:lnTo>
                  <a:pt x="981940" y="121277"/>
                </a:lnTo>
                <a:lnTo>
                  <a:pt x="1029021" y="274844"/>
                </a:lnTo>
                <a:cubicBezTo>
                  <a:pt x="1031979" y="284375"/>
                  <a:pt x="1034280" y="295632"/>
                  <a:pt x="1035923" y="308614"/>
                </a:cubicBezTo>
                <a:lnTo>
                  <a:pt x="1036909" y="308614"/>
                </a:lnTo>
                <a:cubicBezTo>
                  <a:pt x="1038388" y="299083"/>
                  <a:pt x="1041100" y="287991"/>
                  <a:pt x="1045043" y="275337"/>
                </a:cubicBezTo>
                <a:lnTo>
                  <a:pt x="1092617" y="121277"/>
                </a:lnTo>
                <a:lnTo>
                  <a:pt x="1169770" y="121277"/>
                </a:lnTo>
                <a:lnTo>
                  <a:pt x="1067228" y="393902"/>
                </a:lnTo>
                <a:cubicBezTo>
                  <a:pt x="1042578" y="459470"/>
                  <a:pt x="1005439" y="492254"/>
                  <a:pt x="955812" y="492254"/>
                </a:cubicBezTo>
                <a:cubicBezTo>
                  <a:pt x="936913" y="492254"/>
                  <a:pt x="921384" y="490118"/>
                  <a:pt x="909224" y="485845"/>
                </a:cubicBezTo>
                <a:lnTo>
                  <a:pt x="909224" y="423728"/>
                </a:lnTo>
                <a:cubicBezTo>
                  <a:pt x="919577" y="429808"/>
                  <a:pt x="930833" y="432848"/>
                  <a:pt x="942994" y="432848"/>
                </a:cubicBezTo>
                <a:cubicBezTo>
                  <a:pt x="963042" y="432848"/>
                  <a:pt x="977010" y="423399"/>
                  <a:pt x="984898" y="404501"/>
                </a:cubicBezTo>
                <a:lnTo>
                  <a:pt x="998209" y="373196"/>
                </a:lnTo>
                <a:close/>
                <a:moveTo>
                  <a:pt x="643687" y="121277"/>
                </a:moveTo>
                <a:lnTo>
                  <a:pt x="721579" y="121277"/>
                </a:lnTo>
                <a:lnTo>
                  <a:pt x="721579" y="373689"/>
                </a:lnTo>
                <a:lnTo>
                  <a:pt x="643687" y="373689"/>
                </a:lnTo>
                <a:close/>
                <a:moveTo>
                  <a:pt x="3326606" y="115114"/>
                </a:moveTo>
                <a:cubicBezTo>
                  <a:pt x="3363416" y="115114"/>
                  <a:pt x="3391887" y="126042"/>
                  <a:pt x="3412017" y="147898"/>
                </a:cubicBezTo>
                <a:cubicBezTo>
                  <a:pt x="3432148" y="169754"/>
                  <a:pt x="3442213" y="199416"/>
                  <a:pt x="3442213" y="236884"/>
                </a:cubicBezTo>
                <a:lnTo>
                  <a:pt x="3442213" y="269668"/>
                </a:lnTo>
                <a:lnTo>
                  <a:pt x="3277554" y="269668"/>
                </a:lnTo>
                <a:cubicBezTo>
                  <a:pt x="3280183" y="306313"/>
                  <a:pt x="3303271" y="324636"/>
                  <a:pt x="3346819" y="324636"/>
                </a:cubicBezTo>
                <a:cubicBezTo>
                  <a:pt x="3374591" y="324636"/>
                  <a:pt x="3398994" y="318063"/>
                  <a:pt x="3420029" y="304917"/>
                </a:cubicBezTo>
                <a:lnTo>
                  <a:pt x="3420029" y="361118"/>
                </a:lnTo>
                <a:cubicBezTo>
                  <a:pt x="3396693" y="373607"/>
                  <a:pt x="3366374" y="379851"/>
                  <a:pt x="3329071" y="379851"/>
                </a:cubicBezTo>
                <a:cubicBezTo>
                  <a:pt x="3288317" y="379851"/>
                  <a:pt x="3256683" y="368554"/>
                  <a:pt x="3234170" y="345958"/>
                </a:cubicBezTo>
                <a:cubicBezTo>
                  <a:pt x="3211657" y="323363"/>
                  <a:pt x="3200400" y="291852"/>
                  <a:pt x="3200400" y="251427"/>
                </a:cubicBezTo>
                <a:cubicBezTo>
                  <a:pt x="3200400" y="209522"/>
                  <a:pt x="3212560" y="176328"/>
                  <a:pt x="3236882" y="151842"/>
                </a:cubicBezTo>
                <a:cubicBezTo>
                  <a:pt x="3261203" y="127357"/>
                  <a:pt x="3291111" y="115114"/>
                  <a:pt x="3326606" y="115114"/>
                </a:cubicBezTo>
                <a:close/>
                <a:moveTo>
                  <a:pt x="2288381" y="115114"/>
                </a:moveTo>
                <a:cubicBezTo>
                  <a:pt x="2325192" y="115114"/>
                  <a:pt x="2353662" y="126042"/>
                  <a:pt x="2373792" y="147898"/>
                </a:cubicBezTo>
                <a:cubicBezTo>
                  <a:pt x="2393923" y="169754"/>
                  <a:pt x="2403988" y="199416"/>
                  <a:pt x="2403988" y="236884"/>
                </a:cubicBezTo>
                <a:lnTo>
                  <a:pt x="2403988" y="269668"/>
                </a:lnTo>
                <a:lnTo>
                  <a:pt x="2239328" y="269668"/>
                </a:lnTo>
                <a:cubicBezTo>
                  <a:pt x="2241958" y="306313"/>
                  <a:pt x="2265046" y="324636"/>
                  <a:pt x="2308594" y="324636"/>
                </a:cubicBezTo>
                <a:cubicBezTo>
                  <a:pt x="2336366" y="324636"/>
                  <a:pt x="2360769" y="318063"/>
                  <a:pt x="2381803" y="304917"/>
                </a:cubicBezTo>
                <a:lnTo>
                  <a:pt x="2381803" y="361118"/>
                </a:lnTo>
                <a:cubicBezTo>
                  <a:pt x="2358469" y="373607"/>
                  <a:pt x="2328150" y="379851"/>
                  <a:pt x="2290846" y="379851"/>
                </a:cubicBezTo>
                <a:cubicBezTo>
                  <a:pt x="2250092" y="379851"/>
                  <a:pt x="2218459" y="368554"/>
                  <a:pt x="2195945" y="345958"/>
                </a:cubicBezTo>
                <a:cubicBezTo>
                  <a:pt x="2173432" y="323363"/>
                  <a:pt x="2162175" y="291852"/>
                  <a:pt x="2162175" y="251427"/>
                </a:cubicBezTo>
                <a:cubicBezTo>
                  <a:pt x="2162175" y="209522"/>
                  <a:pt x="2174336" y="176328"/>
                  <a:pt x="2198656" y="151842"/>
                </a:cubicBezTo>
                <a:cubicBezTo>
                  <a:pt x="2222978" y="127357"/>
                  <a:pt x="2252886" y="115114"/>
                  <a:pt x="2288381" y="115114"/>
                </a:cubicBezTo>
                <a:close/>
                <a:moveTo>
                  <a:pt x="1760986" y="115114"/>
                </a:moveTo>
                <a:cubicBezTo>
                  <a:pt x="1790730" y="115114"/>
                  <a:pt x="1812257" y="119058"/>
                  <a:pt x="1825568" y="126946"/>
                </a:cubicBezTo>
                <a:lnTo>
                  <a:pt x="1825568" y="193007"/>
                </a:lnTo>
                <a:cubicBezTo>
                  <a:pt x="1809299" y="180847"/>
                  <a:pt x="1791140" y="174766"/>
                  <a:pt x="1771092" y="174766"/>
                </a:cubicBezTo>
                <a:cubicBezTo>
                  <a:pt x="1748743" y="174766"/>
                  <a:pt x="1731036" y="181299"/>
                  <a:pt x="1717972" y="194363"/>
                </a:cubicBezTo>
                <a:cubicBezTo>
                  <a:pt x="1704908" y="207427"/>
                  <a:pt x="1698375" y="225463"/>
                  <a:pt x="1698375" y="248469"/>
                </a:cubicBezTo>
                <a:cubicBezTo>
                  <a:pt x="1698375" y="270818"/>
                  <a:pt x="1704620" y="288360"/>
                  <a:pt x="1717109" y="301096"/>
                </a:cubicBezTo>
                <a:cubicBezTo>
                  <a:pt x="1729598" y="313832"/>
                  <a:pt x="1746771" y="320199"/>
                  <a:pt x="1768627" y="320199"/>
                </a:cubicBezTo>
                <a:cubicBezTo>
                  <a:pt x="1788018" y="320199"/>
                  <a:pt x="1806998" y="314119"/>
                  <a:pt x="1825568" y="301959"/>
                </a:cubicBezTo>
                <a:lnTo>
                  <a:pt x="1825568" y="364569"/>
                </a:lnTo>
                <a:cubicBezTo>
                  <a:pt x="1807984" y="374757"/>
                  <a:pt x="1782595" y="379851"/>
                  <a:pt x="1749400" y="379851"/>
                </a:cubicBezTo>
                <a:cubicBezTo>
                  <a:pt x="1710618" y="379851"/>
                  <a:pt x="1679231" y="368102"/>
                  <a:pt x="1655239" y="344603"/>
                </a:cubicBezTo>
                <a:cubicBezTo>
                  <a:pt x="1631246" y="321103"/>
                  <a:pt x="1619250" y="290784"/>
                  <a:pt x="1619250" y="253645"/>
                </a:cubicBezTo>
                <a:cubicBezTo>
                  <a:pt x="1619250" y="210755"/>
                  <a:pt x="1632109" y="176944"/>
                  <a:pt x="1657827" y="152212"/>
                </a:cubicBezTo>
                <a:cubicBezTo>
                  <a:pt x="1683545" y="127480"/>
                  <a:pt x="1717931" y="115114"/>
                  <a:pt x="1760986" y="115114"/>
                </a:cubicBezTo>
                <a:close/>
                <a:moveTo>
                  <a:pt x="469511" y="115114"/>
                </a:moveTo>
                <a:cubicBezTo>
                  <a:pt x="541488" y="115114"/>
                  <a:pt x="577476" y="151021"/>
                  <a:pt x="577476" y="222833"/>
                </a:cubicBezTo>
                <a:lnTo>
                  <a:pt x="577476" y="373689"/>
                </a:lnTo>
                <a:lnTo>
                  <a:pt x="503774" y="373689"/>
                </a:lnTo>
                <a:lnTo>
                  <a:pt x="503774" y="337454"/>
                </a:lnTo>
                <a:lnTo>
                  <a:pt x="502788" y="337454"/>
                </a:lnTo>
                <a:cubicBezTo>
                  <a:pt x="485862" y="365719"/>
                  <a:pt x="460801" y="379851"/>
                  <a:pt x="427606" y="379851"/>
                </a:cubicBezTo>
                <a:cubicBezTo>
                  <a:pt x="403121" y="379851"/>
                  <a:pt x="383854" y="372909"/>
                  <a:pt x="369803" y="359023"/>
                </a:cubicBezTo>
                <a:cubicBezTo>
                  <a:pt x="355753" y="345137"/>
                  <a:pt x="348728" y="326608"/>
                  <a:pt x="348728" y="303438"/>
                </a:cubicBezTo>
                <a:cubicBezTo>
                  <a:pt x="348728" y="254467"/>
                  <a:pt x="377732" y="226202"/>
                  <a:pt x="435741" y="218643"/>
                </a:cubicBezTo>
                <a:lnTo>
                  <a:pt x="504267" y="209522"/>
                </a:lnTo>
                <a:cubicBezTo>
                  <a:pt x="504267" y="181915"/>
                  <a:pt x="489313" y="168111"/>
                  <a:pt x="459405" y="168111"/>
                </a:cubicBezTo>
                <a:cubicBezTo>
                  <a:pt x="429332" y="168111"/>
                  <a:pt x="400738" y="177067"/>
                  <a:pt x="373624" y="194979"/>
                </a:cubicBezTo>
                <a:lnTo>
                  <a:pt x="373624" y="136313"/>
                </a:lnTo>
                <a:cubicBezTo>
                  <a:pt x="384470" y="130726"/>
                  <a:pt x="399301" y="125796"/>
                  <a:pt x="418116" y="121523"/>
                </a:cubicBezTo>
                <a:cubicBezTo>
                  <a:pt x="436932" y="117251"/>
                  <a:pt x="454064" y="115114"/>
                  <a:pt x="469511" y="115114"/>
                </a:cubicBezTo>
                <a:close/>
                <a:moveTo>
                  <a:pt x="83246" y="85042"/>
                </a:moveTo>
                <a:lnTo>
                  <a:pt x="83246" y="309107"/>
                </a:lnTo>
                <a:lnTo>
                  <a:pt x="122686" y="309107"/>
                </a:lnTo>
                <a:cubicBezTo>
                  <a:pt x="157195" y="309107"/>
                  <a:pt x="184269" y="298754"/>
                  <a:pt x="203906" y="278048"/>
                </a:cubicBezTo>
                <a:cubicBezTo>
                  <a:pt x="223544" y="257343"/>
                  <a:pt x="233363" y="229160"/>
                  <a:pt x="233363" y="193500"/>
                </a:cubicBezTo>
                <a:cubicBezTo>
                  <a:pt x="233363" y="159812"/>
                  <a:pt x="223626" y="133314"/>
                  <a:pt x="204153" y="114005"/>
                </a:cubicBezTo>
                <a:cubicBezTo>
                  <a:pt x="184680" y="94696"/>
                  <a:pt x="157360" y="85042"/>
                  <a:pt x="122193" y="85042"/>
                </a:cubicBezTo>
                <a:close/>
                <a:moveTo>
                  <a:pt x="3628" y="20213"/>
                </a:moveTo>
                <a:lnTo>
                  <a:pt x="128848" y="20213"/>
                </a:lnTo>
                <a:cubicBezTo>
                  <a:pt x="254397" y="20213"/>
                  <a:pt x="317171" y="77647"/>
                  <a:pt x="317171" y="192514"/>
                </a:cubicBezTo>
                <a:cubicBezTo>
                  <a:pt x="317171" y="247565"/>
                  <a:pt x="300040" y="291524"/>
                  <a:pt x="265777" y="324390"/>
                </a:cubicBezTo>
                <a:cubicBezTo>
                  <a:pt x="231514" y="357256"/>
                  <a:pt x="185871" y="373689"/>
                  <a:pt x="128848" y="373689"/>
                </a:cubicBezTo>
                <a:lnTo>
                  <a:pt x="3628" y="373689"/>
                </a:lnTo>
                <a:close/>
                <a:moveTo>
                  <a:pt x="1477208" y="14297"/>
                </a:moveTo>
                <a:cubicBezTo>
                  <a:pt x="1495613" y="14297"/>
                  <a:pt x="1511923" y="15406"/>
                  <a:pt x="1526137" y="17625"/>
                </a:cubicBezTo>
                <a:cubicBezTo>
                  <a:pt x="1540352" y="19843"/>
                  <a:pt x="1553457" y="23253"/>
                  <a:pt x="1565453" y="27854"/>
                </a:cubicBezTo>
                <a:lnTo>
                  <a:pt x="1565453" y="101557"/>
                </a:lnTo>
                <a:cubicBezTo>
                  <a:pt x="1559537" y="97449"/>
                  <a:pt x="1553087" y="93833"/>
                  <a:pt x="1546103" y="90711"/>
                </a:cubicBezTo>
                <a:cubicBezTo>
                  <a:pt x="1539119" y="87589"/>
                  <a:pt x="1531930" y="85001"/>
                  <a:pt x="1524535" y="82946"/>
                </a:cubicBezTo>
                <a:cubicBezTo>
                  <a:pt x="1517140" y="80892"/>
                  <a:pt x="1509786" y="79372"/>
                  <a:pt x="1502473" y="78386"/>
                </a:cubicBezTo>
                <a:cubicBezTo>
                  <a:pt x="1495161" y="77400"/>
                  <a:pt x="1488218" y="76907"/>
                  <a:pt x="1481645" y="76907"/>
                </a:cubicBezTo>
                <a:cubicBezTo>
                  <a:pt x="1472606" y="76907"/>
                  <a:pt x="1464390" y="77770"/>
                  <a:pt x="1456995" y="79495"/>
                </a:cubicBezTo>
                <a:cubicBezTo>
                  <a:pt x="1449600" y="81221"/>
                  <a:pt x="1443355" y="83645"/>
                  <a:pt x="1438261" y="86767"/>
                </a:cubicBezTo>
                <a:cubicBezTo>
                  <a:pt x="1433167" y="89889"/>
                  <a:pt x="1429223" y="93628"/>
                  <a:pt x="1426429" y="97983"/>
                </a:cubicBezTo>
                <a:cubicBezTo>
                  <a:pt x="1423636" y="102338"/>
                  <a:pt x="1422239" y="107226"/>
                  <a:pt x="1422239" y="112649"/>
                </a:cubicBezTo>
                <a:cubicBezTo>
                  <a:pt x="1422239" y="118565"/>
                  <a:pt x="1423800" y="123865"/>
                  <a:pt x="1426922" y="128548"/>
                </a:cubicBezTo>
                <a:cubicBezTo>
                  <a:pt x="1430045" y="133232"/>
                  <a:pt x="1434482" y="137669"/>
                  <a:pt x="1440233" y="141859"/>
                </a:cubicBezTo>
                <a:cubicBezTo>
                  <a:pt x="1445985" y="146050"/>
                  <a:pt x="1452969" y="150158"/>
                  <a:pt x="1461185" y="154184"/>
                </a:cubicBezTo>
                <a:cubicBezTo>
                  <a:pt x="1469402" y="158210"/>
                  <a:pt x="1478687" y="162359"/>
                  <a:pt x="1489039" y="166632"/>
                </a:cubicBezTo>
                <a:cubicBezTo>
                  <a:pt x="1503172" y="172548"/>
                  <a:pt x="1515866" y="178834"/>
                  <a:pt x="1527123" y="185489"/>
                </a:cubicBezTo>
                <a:cubicBezTo>
                  <a:pt x="1538380" y="192144"/>
                  <a:pt x="1548034" y="199662"/>
                  <a:pt x="1556086" y="208043"/>
                </a:cubicBezTo>
                <a:cubicBezTo>
                  <a:pt x="1564139" y="216424"/>
                  <a:pt x="1570301" y="225997"/>
                  <a:pt x="1574574" y="236760"/>
                </a:cubicBezTo>
                <a:cubicBezTo>
                  <a:pt x="1578846" y="247524"/>
                  <a:pt x="1580983" y="260054"/>
                  <a:pt x="1580983" y="274351"/>
                </a:cubicBezTo>
                <a:cubicBezTo>
                  <a:pt x="1580983" y="294071"/>
                  <a:pt x="1577244" y="310627"/>
                  <a:pt x="1569767" y="324020"/>
                </a:cubicBezTo>
                <a:cubicBezTo>
                  <a:pt x="1562290" y="337413"/>
                  <a:pt x="1552143" y="348259"/>
                  <a:pt x="1539325" y="356558"/>
                </a:cubicBezTo>
                <a:cubicBezTo>
                  <a:pt x="1526507" y="364856"/>
                  <a:pt x="1511594" y="370813"/>
                  <a:pt x="1494586" y="374429"/>
                </a:cubicBezTo>
                <a:cubicBezTo>
                  <a:pt x="1477577" y="378044"/>
                  <a:pt x="1459624" y="379851"/>
                  <a:pt x="1440726" y="379851"/>
                </a:cubicBezTo>
                <a:cubicBezTo>
                  <a:pt x="1421335" y="379851"/>
                  <a:pt x="1402889" y="378208"/>
                  <a:pt x="1385388" y="374922"/>
                </a:cubicBezTo>
                <a:cubicBezTo>
                  <a:pt x="1367886" y="371635"/>
                  <a:pt x="1352727" y="366705"/>
                  <a:pt x="1339909" y="360132"/>
                </a:cubicBezTo>
                <a:lnTo>
                  <a:pt x="1339909" y="281253"/>
                </a:lnTo>
                <a:cubicBezTo>
                  <a:pt x="1354206" y="293249"/>
                  <a:pt x="1369735" y="302246"/>
                  <a:pt x="1386497" y="308244"/>
                </a:cubicBezTo>
                <a:cubicBezTo>
                  <a:pt x="1403259" y="314242"/>
                  <a:pt x="1420185" y="317241"/>
                  <a:pt x="1437275" y="317241"/>
                </a:cubicBezTo>
                <a:cubicBezTo>
                  <a:pt x="1447299" y="317241"/>
                  <a:pt x="1456050" y="316338"/>
                  <a:pt x="1463527" y="314530"/>
                </a:cubicBezTo>
                <a:cubicBezTo>
                  <a:pt x="1471004" y="312722"/>
                  <a:pt x="1477249" y="310216"/>
                  <a:pt x="1482261" y="307012"/>
                </a:cubicBezTo>
                <a:cubicBezTo>
                  <a:pt x="1487273" y="303807"/>
                  <a:pt x="1491011" y="300028"/>
                  <a:pt x="1493476" y="295673"/>
                </a:cubicBezTo>
                <a:cubicBezTo>
                  <a:pt x="1495941" y="291318"/>
                  <a:pt x="1497174" y="286594"/>
                  <a:pt x="1497174" y="281499"/>
                </a:cubicBezTo>
                <a:cubicBezTo>
                  <a:pt x="1497174" y="274598"/>
                  <a:pt x="1495202" y="268435"/>
                  <a:pt x="1491258" y="263012"/>
                </a:cubicBezTo>
                <a:cubicBezTo>
                  <a:pt x="1487314" y="257589"/>
                  <a:pt x="1481932" y="252577"/>
                  <a:pt x="1475112" y="247976"/>
                </a:cubicBezTo>
                <a:cubicBezTo>
                  <a:pt x="1468293" y="243375"/>
                  <a:pt x="1460199" y="238938"/>
                  <a:pt x="1450832" y="234665"/>
                </a:cubicBezTo>
                <a:cubicBezTo>
                  <a:pt x="1441466" y="230392"/>
                  <a:pt x="1431359" y="226038"/>
                  <a:pt x="1420514" y="221601"/>
                </a:cubicBezTo>
                <a:cubicBezTo>
                  <a:pt x="1392906" y="210098"/>
                  <a:pt x="1372323" y="196047"/>
                  <a:pt x="1358766" y="179450"/>
                </a:cubicBezTo>
                <a:cubicBezTo>
                  <a:pt x="1345209" y="162852"/>
                  <a:pt x="1338430" y="142804"/>
                  <a:pt x="1338430" y="119305"/>
                </a:cubicBezTo>
                <a:cubicBezTo>
                  <a:pt x="1338430" y="100900"/>
                  <a:pt x="1342127" y="85083"/>
                  <a:pt x="1349522" y="71854"/>
                </a:cubicBezTo>
                <a:cubicBezTo>
                  <a:pt x="1356917" y="58625"/>
                  <a:pt x="1366982" y="47738"/>
                  <a:pt x="1379718" y="39193"/>
                </a:cubicBezTo>
                <a:cubicBezTo>
                  <a:pt x="1392454" y="30648"/>
                  <a:pt x="1407203" y="24362"/>
                  <a:pt x="1423964" y="20336"/>
                </a:cubicBezTo>
                <a:cubicBezTo>
                  <a:pt x="1440726" y="16310"/>
                  <a:pt x="1458474" y="14297"/>
                  <a:pt x="1477208" y="14297"/>
                </a:cubicBezTo>
                <a:close/>
                <a:moveTo>
                  <a:pt x="683126" y="1233"/>
                </a:moveTo>
                <a:cubicBezTo>
                  <a:pt x="696437" y="1233"/>
                  <a:pt x="707242" y="4930"/>
                  <a:pt x="715540" y="12325"/>
                </a:cubicBezTo>
                <a:cubicBezTo>
                  <a:pt x="723839" y="19720"/>
                  <a:pt x="727988" y="29251"/>
                  <a:pt x="727988" y="40919"/>
                </a:cubicBezTo>
                <a:cubicBezTo>
                  <a:pt x="727988" y="52751"/>
                  <a:pt x="723839" y="62446"/>
                  <a:pt x="715540" y="70005"/>
                </a:cubicBezTo>
                <a:cubicBezTo>
                  <a:pt x="707242" y="77565"/>
                  <a:pt x="696437" y="81344"/>
                  <a:pt x="683126" y="81344"/>
                </a:cubicBezTo>
                <a:cubicBezTo>
                  <a:pt x="669979" y="81344"/>
                  <a:pt x="659216" y="77441"/>
                  <a:pt x="650835" y="69636"/>
                </a:cubicBezTo>
                <a:cubicBezTo>
                  <a:pt x="642454" y="61830"/>
                  <a:pt x="638264" y="52258"/>
                  <a:pt x="638264" y="40919"/>
                </a:cubicBezTo>
                <a:cubicBezTo>
                  <a:pt x="638264" y="29251"/>
                  <a:pt x="642454" y="19720"/>
                  <a:pt x="650835" y="12325"/>
                </a:cubicBezTo>
                <a:cubicBezTo>
                  <a:pt x="659216" y="4930"/>
                  <a:pt x="669979" y="1233"/>
                  <a:pt x="683126" y="1233"/>
                </a:cubicBezTo>
                <a:close/>
                <a:moveTo>
                  <a:pt x="3072561" y="0"/>
                </a:moveTo>
                <a:lnTo>
                  <a:pt x="3150454" y="0"/>
                </a:lnTo>
                <a:lnTo>
                  <a:pt x="3150454" y="373689"/>
                </a:lnTo>
                <a:lnTo>
                  <a:pt x="3072561" y="373689"/>
                </a:lnTo>
                <a:close/>
                <a:moveTo>
                  <a:pt x="2622533" y="0"/>
                </a:moveTo>
                <a:lnTo>
                  <a:pt x="2700426" y="0"/>
                </a:lnTo>
                <a:lnTo>
                  <a:pt x="2700426" y="373689"/>
                </a:lnTo>
                <a:lnTo>
                  <a:pt x="2622533" y="373689"/>
                </a:lnTo>
                <a:lnTo>
                  <a:pt x="2622533" y="338933"/>
                </a:lnTo>
                <a:lnTo>
                  <a:pt x="2621547" y="338933"/>
                </a:lnTo>
                <a:cubicBezTo>
                  <a:pt x="2603799" y="366212"/>
                  <a:pt x="2577753" y="379851"/>
                  <a:pt x="2543408" y="379851"/>
                </a:cubicBezTo>
                <a:cubicBezTo>
                  <a:pt x="2511856" y="379851"/>
                  <a:pt x="2486467" y="368718"/>
                  <a:pt x="2467240" y="346451"/>
                </a:cubicBezTo>
                <a:cubicBezTo>
                  <a:pt x="2448013" y="324184"/>
                  <a:pt x="2438400" y="293085"/>
                  <a:pt x="2438400" y="253152"/>
                </a:cubicBezTo>
                <a:cubicBezTo>
                  <a:pt x="2438400" y="211412"/>
                  <a:pt x="2448999" y="177971"/>
                  <a:pt x="2470198" y="152828"/>
                </a:cubicBezTo>
                <a:cubicBezTo>
                  <a:pt x="2491397" y="127685"/>
                  <a:pt x="2519169" y="115114"/>
                  <a:pt x="2553514" y="115114"/>
                </a:cubicBezTo>
                <a:cubicBezTo>
                  <a:pt x="2586051" y="115114"/>
                  <a:pt x="2608729" y="126782"/>
                  <a:pt x="2621547" y="150117"/>
                </a:cubicBezTo>
                <a:lnTo>
                  <a:pt x="2622533" y="150117"/>
                </a:lnTo>
                <a:close/>
                <a:moveTo>
                  <a:pt x="1872411" y="0"/>
                </a:moveTo>
                <a:lnTo>
                  <a:pt x="1950304" y="0"/>
                </a:lnTo>
                <a:lnTo>
                  <a:pt x="1950304" y="158744"/>
                </a:lnTo>
                <a:lnTo>
                  <a:pt x="1951290" y="158744"/>
                </a:lnTo>
                <a:cubicBezTo>
                  <a:pt x="1970353" y="129657"/>
                  <a:pt x="1996235" y="115114"/>
                  <a:pt x="2028937" y="115114"/>
                </a:cubicBezTo>
                <a:cubicBezTo>
                  <a:pt x="2086124" y="115114"/>
                  <a:pt x="2114717" y="149624"/>
                  <a:pt x="2114717" y="218643"/>
                </a:cubicBezTo>
                <a:lnTo>
                  <a:pt x="2114717" y="373689"/>
                </a:lnTo>
                <a:lnTo>
                  <a:pt x="2037071" y="373689"/>
                </a:lnTo>
                <a:lnTo>
                  <a:pt x="2037071" y="230228"/>
                </a:lnTo>
                <a:cubicBezTo>
                  <a:pt x="2037071" y="193254"/>
                  <a:pt x="2023596" y="174766"/>
                  <a:pt x="1996645" y="174766"/>
                </a:cubicBezTo>
                <a:cubicBezTo>
                  <a:pt x="1982842" y="174766"/>
                  <a:pt x="1971667" y="179943"/>
                  <a:pt x="1963122" y="190296"/>
                </a:cubicBezTo>
                <a:cubicBezTo>
                  <a:pt x="1954577" y="200649"/>
                  <a:pt x="1950304" y="213795"/>
                  <a:pt x="1950304" y="229735"/>
                </a:cubicBezTo>
                <a:lnTo>
                  <a:pt x="1950304" y="373689"/>
                </a:lnTo>
                <a:lnTo>
                  <a:pt x="1872411" y="373689"/>
                </a:lnTo>
                <a:close/>
                <a:moveTo>
                  <a:pt x="786562" y="0"/>
                </a:moveTo>
                <a:lnTo>
                  <a:pt x="864454" y="0"/>
                </a:lnTo>
                <a:lnTo>
                  <a:pt x="864454" y="373689"/>
                </a:lnTo>
                <a:lnTo>
                  <a:pt x="786562" y="373689"/>
                </a:lnTo>
                <a:close/>
              </a:path>
            </a:pathLst>
          </a:custGeom>
          <a:solidFill>
            <a:srgbClr val="001233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3200" dirty="0">
              <a:solidFill>
                <a:srgbClr val="0466C8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xmlns="" id="{DE7E5985-0755-4F64-BC4D-F8AA4B84E4BE}"/>
              </a:ext>
            </a:extLst>
          </p:cNvPr>
          <p:cNvSpPr/>
          <p:nvPr/>
        </p:nvSpPr>
        <p:spPr>
          <a:xfrm>
            <a:off x="641259" y="2369048"/>
            <a:ext cx="1137104" cy="780552"/>
          </a:xfrm>
          <a:prstGeom prst="parallelogram">
            <a:avLst>
              <a:gd name="adj" fmla="val 32821"/>
            </a:avLst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1828800" rIns="274320" bIns="0" rtlCol="0" anchor="t" anchorCtr="0"/>
          <a:lstStyle/>
          <a:p>
            <a:pPr>
              <a:spcBef>
                <a:spcPts val="2400"/>
              </a:spcBef>
            </a:pPr>
            <a:endParaRPr lang="en-ID" sz="1600" b="1">
              <a:solidFill>
                <a:srgbClr val="FFFFFF"/>
              </a:solidFill>
              <a:latin typeface="Segoe UI" panose="020B0502040204020203" pitchFamily="34" charset="0"/>
              <a:ea typeface="Open Sans" charset="0"/>
              <a:cs typeface="Segoe UI" panose="020B0502040204020203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96B1987-1373-44C0-BFE4-26CA08EC76A4}"/>
              </a:ext>
            </a:extLst>
          </p:cNvPr>
          <p:cNvSpPr txBox="1">
            <a:spLocks/>
          </p:cNvSpPr>
          <p:nvPr/>
        </p:nvSpPr>
        <p:spPr>
          <a:xfrm>
            <a:off x="2100103" y="2641202"/>
            <a:ext cx="790149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i="1" dirty="0">
                <a:solidFill>
                  <a:schemeClr val="bg1"/>
                </a:solidFill>
                <a:latin typeface="Georgia" panose="02040502050405020303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08:00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F49C7B75-C114-4EA1-8563-8EA844D72A3C}"/>
              </a:ext>
            </a:extLst>
          </p:cNvPr>
          <p:cNvSpPr txBox="1"/>
          <p:nvPr/>
        </p:nvSpPr>
        <p:spPr>
          <a:xfrm>
            <a:off x="2100102" y="3861405"/>
            <a:ext cx="1281274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ea typeface="Roboto Condensed Light" panose="02000000000000000000" pitchFamily="2" charset="0"/>
                <a:cs typeface="Segoe UI Light" panose="020B0502040204020203" pitchFamily="34" charset="0"/>
              </a:rPr>
              <a:t>Lorem Ipsum is simply dummy text of the printing and typesetting industry.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2AB7662E-0C63-4EB1-BB92-1E98AD527088}"/>
              </a:ext>
            </a:extLst>
          </p:cNvPr>
          <p:cNvSpPr txBox="1">
            <a:spLocks/>
          </p:cNvSpPr>
          <p:nvPr/>
        </p:nvSpPr>
        <p:spPr>
          <a:xfrm>
            <a:off x="2100103" y="3515017"/>
            <a:ext cx="1281274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Lorem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xmlns="" id="{5465F6B0-DDE3-493C-98A8-D24C2FF0D811}"/>
              </a:ext>
            </a:extLst>
          </p:cNvPr>
          <p:cNvSpPr/>
          <p:nvPr/>
        </p:nvSpPr>
        <p:spPr>
          <a:xfrm rot="10800000">
            <a:off x="2100103" y="3146549"/>
            <a:ext cx="115261" cy="9936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90CF0E26-1E0F-4C76-98A4-DC581C4E93B6}"/>
              </a:ext>
            </a:extLst>
          </p:cNvPr>
          <p:cNvSpPr txBox="1">
            <a:spLocks/>
          </p:cNvSpPr>
          <p:nvPr/>
        </p:nvSpPr>
        <p:spPr>
          <a:xfrm>
            <a:off x="4076540" y="2641202"/>
            <a:ext cx="790149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i="1" dirty="0">
                <a:solidFill>
                  <a:schemeClr val="bg1"/>
                </a:solidFill>
                <a:latin typeface="Georgia" panose="02040502050405020303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13:00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C8A9ABFA-F995-4399-8EC7-7E8F66ACF01F}"/>
              </a:ext>
            </a:extLst>
          </p:cNvPr>
          <p:cNvSpPr txBox="1"/>
          <p:nvPr/>
        </p:nvSpPr>
        <p:spPr>
          <a:xfrm>
            <a:off x="4076539" y="3861405"/>
            <a:ext cx="1281274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ea typeface="Roboto Condensed Light" panose="02000000000000000000" pitchFamily="2" charset="0"/>
                <a:cs typeface="Segoe UI Light" panose="020B0502040204020203" pitchFamily="34" charset="0"/>
              </a:rPr>
              <a:t>Lorem Ipsum is simply dummy text of the printing and typesetting industry. 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2025D62E-07AB-4B95-BE27-AA93D94E2CEE}"/>
              </a:ext>
            </a:extLst>
          </p:cNvPr>
          <p:cNvSpPr txBox="1">
            <a:spLocks/>
          </p:cNvSpPr>
          <p:nvPr/>
        </p:nvSpPr>
        <p:spPr>
          <a:xfrm>
            <a:off x="4076540" y="3515017"/>
            <a:ext cx="1281274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Lorem</a:t>
            </a:r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6D16425A-45B1-4AED-8AD8-BFDA9472A4DF}"/>
              </a:ext>
            </a:extLst>
          </p:cNvPr>
          <p:cNvSpPr/>
          <p:nvPr/>
        </p:nvSpPr>
        <p:spPr>
          <a:xfrm rot="10800000">
            <a:off x="4076540" y="3146549"/>
            <a:ext cx="115261" cy="9936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xmlns="" id="{B097F6B2-1BDE-45B4-868F-755D7BBC4337}"/>
              </a:ext>
            </a:extLst>
          </p:cNvPr>
          <p:cNvSpPr txBox="1">
            <a:spLocks/>
          </p:cNvSpPr>
          <p:nvPr/>
        </p:nvSpPr>
        <p:spPr>
          <a:xfrm>
            <a:off x="6052977" y="2641202"/>
            <a:ext cx="790149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i="1" dirty="0">
                <a:solidFill>
                  <a:schemeClr val="bg1"/>
                </a:solidFill>
                <a:latin typeface="Georgia" panose="02040502050405020303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16:00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3629FBE4-1B88-40DE-8182-65B93E590C86}"/>
              </a:ext>
            </a:extLst>
          </p:cNvPr>
          <p:cNvSpPr txBox="1"/>
          <p:nvPr/>
        </p:nvSpPr>
        <p:spPr>
          <a:xfrm>
            <a:off x="6052976" y="3861405"/>
            <a:ext cx="1281274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ea typeface="Roboto Condensed Light" panose="02000000000000000000" pitchFamily="2" charset="0"/>
                <a:cs typeface="Segoe UI Light" panose="020B0502040204020203" pitchFamily="34" charset="0"/>
              </a:rPr>
              <a:t>Lorem Ipsum is simply dummy text of the printing and typesetting industry. 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xmlns="" id="{56DCB8E0-2DFA-4101-9E78-D05E7DA7C714}"/>
              </a:ext>
            </a:extLst>
          </p:cNvPr>
          <p:cNvSpPr txBox="1">
            <a:spLocks/>
          </p:cNvSpPr>
          <p:nvPr/>
        </p:nvSpPr>
        <p:spPr>
          <a:xfrm>
            <a:off x="6052977" y="3515017"/>
            <a:ext cx="1281274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Lorem</a:t>
            </a:r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xmlns="" id="{EC2071AC-21F3-40C9-B007-80F684E05973}"/>
              </a:ext>
            </a:extLst>
          </p:cNvPr>
          <p:cNvSpPr/>
          <p:nvPr/>
        </p:nvSpPr>
        <p:spPr>
          <a:xfrm rot="10800000">
            <a:off x="6052977" y="3146549"/>
            <a:ext cx="115261" cy="9936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xmlns="" id="{572EA3B9-137B-45E9-B29A-55CE23D03611}"/>
              </a:ext>
            </a:extLst>
          </p:cNvPr>
          <p:cNvSpPr txBox="1">
            <a:spLocks/>
          </p:cNvSpPr>
          <p:nvPr/>
        </p:nvSpPr>
        <p:spPr>
          <a:xfrm>
            <a:off x="8029414" y="2641202"/>
            <a:ext cx="790149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i="1" dirty="0">
                <a:solidFill>
                  <a:schemeClr val="bg1"/>
                </a:solidFill>
                <a:latin typeface="Georgia" panose="02040502050405020303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18:00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CD994E40-9A3E-4109-A2CA-82DA54FF971C}"/>
              </a:ext>
            </a:extLst>
          </p:cNvPr>
          <p:cNvSpPr txBox="1"/>
          <p:nvPr/>
        </p:nvSpPr>
        <p:spPr>
          <a:xfrm>
            <a:off x="8029413" y="3861405"/>
            <a:ext cx="1281274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ea typeface="Roboto Condensed Light" panose="02000000000000000000" pitchFamily="2" charset="0"/>
                <a:cs typeface="Segoe UI Light" panose="020B0502040204020203" pitchFamily="34" charset="0"/>
              </a:rPr>
              <a:t>Lorem Ipsum is simply dummy text of the printing and typesetting industry. 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xmlns="" id="{A454C0E4-B030-4960-83D1-9F8BCAA8696A}"/>
              </a:ext>
            </a:extLst>
          </p:cNvPr>
          <p:cNvSpPr txBox="1">
            <a:spLocks/>
          </p:cNvSpPr>
          <p:nvPr/>
        </p:nvSpPr>
        <p:spPr>
          <a:xfrm>
            <a:off x="8029414" y="3515017"/>
            <a:ext cx="1281274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Lorem</a:t>
            </a:r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xmlns="" id="{00425A97-F3EA-453B-929C-4A206C8AC280}"/>
              </a:ext>
            </a:extLst>
          </p:cNvPr>
          <p:cNvSpPr/>
          <p:nvPr/>
        </p:nvSpPr>
        <p:spPr>
          <a:xfrm rot="10800000">
            <a:off x="8029414" y="3146549"/>
            <a:ext cx="115261" cy="9936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xmlns="" id="{52A3D526-8C82-40FB-99D3-85B4AD288805}"/>
              </a:ext>
            </a:extLst>
          </p:cNvPr>
          <p:cNvSpPr txBox="1">
            <a:spLocks/>
          </p:cNvSpPr>
          <p:nvPr/>
        </p:nvSpPr>
        <p:spPr>
          <a:xfrm>
            <a:off x="10005851" y="2641202"/>
            <a:ext cx="790149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i="1" dirty="0">
                <a:solidFill>
                  <a:schemeClr val="bg1"/>
                </a:solidFill>
                <a:latin typeface="Georgia" panose="02040502050405020303" pitchFamily="18" charset="0"/>
                <a:ea typeface="Open Sans" panose="020B0606030504020204" pitchFamily="34" charset="0"/>
                <a:cs typeface="Open Sans" panose="020B0606030504020204" pitchFamily="34" charset="0"/>
              </a:rPr>
              <a:t>20:00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F5350F1-5E00-4EB4-BAB6-129497DA8710}"/>
              </a:ext>
            </a:extLst>
          </p:cNvPr>
          <p:cNvSpPr txBox="1"/>
          <p:nvPr/>
        </p:nvSpPr>
        <p:spPr>
          <a:xfrm>
            <a:off x="10005850" y="3861405"/>
            <a:ext cx="1281274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ea typeface="Roboto Condensed Light" panose="02000000000000000000" pitchFamily="2" charset="0"/>
                <a:cs typeface="Segoe UI Light" panose="020B0502040204020203" pitchFamily="34" charset="0"/>
              </a:rPr>
              <a:t>Lorem Ipsum is simply dummy text of the printing and typesetting industry. 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xmlns="" id="{031F4809-F314-4E09-96B4-47EC622A9C8E}"/>
              </a:ext>
            </a:extLst>
          </p:cNvPr>
          <p:cNvSpPr txBox="1">
            <a:spLocks/>
          </p:cNvSpPr>
          <p:nvPr/>
        </p:nvSpPr>
        <p:spPr>
          <a:xfrm>
            <a:off x="10005851" y="3515017"/>
            <a:ext cx="1281274" cy="2362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defRPr>
            </a:lvl1pPr>
          </a:lstStyle>
          <a:p>
            <a:pPr>
              <a:lnSpc>
                <a:spcPct val="83000"/>
              </a:lnSpc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ea typeface="Open Sans" panose="020B0606030504020204" pitchFamily="34" charset="0"/>
                <a:cs typeface="Segoe UI Light" panose="020B0502040204020203" pitchFamily="34" charset="0"/>
              </a:rPr>
              <a:t>Lorem</a:t>
            </a: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xmlns="" id="{7F5BA37B-F31E-4E36-AE02-E56A6986540D}"/>
              </a:ext>
            </a:extLst>
          </p:cNvPr>
          <p:cNvSpPr/>
          <p:nvPr/>
        </p:nvSpPr>
        <p:spPr>
          <a:xfrm rot="10800000">
            <a:off x="10005851" y="3146549"/>
            <a:ext cx="115261" cy="9936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xmlns="" id="{575F36D1-BD82-44D4-9E9A-294B69484D4C}"/>
              </a:ext>
            </a:extLst>
          </p:cNvPr>
          <p:cNvGrpSpPr/>
          <p:nvPr/>
        </p:nvGrpSpPr>
        <p:grpSpPr>
          <a:xfrm>
            <a:off x="1036774" y="2586287"/>
            <a:ext cx="346075" cy="346075"/>
            <a:chOff x="5562600" y="2532063"/>
            <a:chExt cx="346075" cy="346075"/>
          </a:xfrm>
        </p:grpSpPr>
        <p:sp>
          <p:nvSpPr>
            <p:cNvPr id="53" name="Freeform 177">
              <a:extLst>
                <a:ext uri="{FF2B5EF4-FFF2-40B4-BE49-F238E27FC236}">
                  <a16:creationId xmlns:a16="http://schemas.microsoft.com/office/drawing/2014/main" xmlns="" id="{FB1CD1EC-B8A1-401F-A6A1-BEABE86D39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700" y="2630488"/>
              <a:ext cx="52388" cy="82550"/>
            </a:xfrm>
            <a:custGeom>
              <a:avLst/>
              <a:gdLst>
                <a:gd name="T0" fmla="*/ 33 w 33"/>
                <a:gd name="T1" fmla="*/ 52 h 52"/>
                <a:gd name="T2" fmla="*/ 0 w 33"/>
                <a:gd name="T3" fmla="*/ 52 h 52"/>
                <a:gd name="T4" fmla="*/ 0 w 33"/>
                <a:gd name="T5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52">
                  <a:moveTo>
                    <a:pt x="33" y="52"/>
                  </a:moveTo>
                  <a:lnTo>
                    <a:pt x="0" y="52"/>
                  </a:lnTo>
                  <a:lnTo>
                    <a:pt x="0" y="0"/>
                  </a:lnTo>
                </a:path>
              </a:pathLst>
            </a:custGeom>
            <a:noFill/>
            <a:ln w="12700" cap="rnd">
              <a:solidFill>
                <a:srgbClr val="0466C8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178">
              <a:extLst>
                <a:ext uri="{FF2B5EF4-FFF2-40B4-BE49-F238E27FC236}">
                  <a16:creationId xmlns:a16="http://schemas.microsoft.com/office/drawing/2014/main" xmlns="" id="{FB8C632C-24B2-494F-BBD0-1FAE2834B6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0" y="2532063"/>
              <a:ext cx="346075" cy="346075"/>
            </a:xfrm>
            <a:custGeom>
              <a:avLst/>
              <a:gdLst>
                <a:gd name="T0" fmla="*/ 92 w 92"/>
                <a:gd name="T1" fmla="*/ 76 h 92"/>
                <a:gd name="T2" fmla="*/ 76 w 92"/>
                <a:gd name="T3" fmla="*/ 92 h 92"/>
                <a:gd name="T4" fmla="*/ 16 w 92"/>
                <a:gd name="T5" fmla="*/ 92 h 92"/>
                <a:gd name="T6" fmla="*/ 0 w 92"/>
                <a:gd name="T7" fmla="*/ 76 h 92"/>
                <a:gd name="T8" fmla="*/ 0 w 92"/>
                <a:gd name="T9" fmla="*/ 16 h 92"/>
                <a:gd name="T10" fmla="*/ 16 w 92"/>
                <a:gd name="T11" fmla="*/ 0 h 92"/>
                <a:gd name="T12" fmla="*/ 76 w 92"/>
                <a:gd name="T13" fmla="*/ 0 h 92"/>
                <a:gd name="T14" fmla="*/ 92 w 92"/>
                <a:gd name="T15" fmla="*/ 16 h 92"/>
                <a:gd name="T16" fmla="*/ 92 w 92"/>
                <a:gd name="T17" fmla="*/ 7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92">
                  <a:moveTo>
                    <a:pt x="92" y="76"/>
                  </a:moveTo>
                  <a:cubicBezTo>
                    <a:pt x="92" y="85"/>
                    <a:pt x="85" y="92"/>
                    <a:pt x="76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7" y="92"/>
                    <a:pt x="0" y="85"/>
                    <a:pt x="0" y="7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85" y="0"/>
                    <a:pt x="92" y="7"/>
                    <a:pt x="92" y="16"/>
                  </a:cubicBezTo>
                  <a:lnTo>
                    <a:pt x="92" y="76"/>
                  </a:lnTo>
                  <a:close/>
                </a:path>
              </a:pathLst>
            </a:custGeom>
            <a:noFill/>
            <a:ln w="12700" cap="flat">
              <a:solidFill>
                <a:srgbClr val="0466C8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xmlns="" id="{59304DCA-F658-4C13-A97F-CF18F67F3A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07050" y="2576513"/>
              <a:ext cx="255588" cy="257175"/>
            </a:xfrm>
            <a:prstGeom prst="ellipse">
              <a:avLst/>
            </a:prstGeom>
            <a:noFill/>
            <a:ln w="12700" cap="flat">
              <a:solidFill>
                <a:srgbClr val="0466C8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983987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209</Words>
  <Application>Microsoft Office PowerPoint</Application>
  <PresentationFormat>Custom</PresentationFormat>
  <Paragraphs>139</Paragraphs>
  <Slides>10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24slides3</dc:creator>
  <cp:lastModifiedBy>USER</cp:lastModifiedBy>
  <cp:revision>49</cp:revision>
  <dcterms:created xsi:type="dcterms:W3CDTF">2021-04-22T04:39:50Z</dcterms:created>
  <dcterms:modified xsi:type="dcterms:W3CDTF">2022-07-11T06:38:31Z</dcterms:modified>
</cp:coreProperties>
</file>

<file path=docProps/thumbnail.jpeg>
</file>